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8393" r:id="rId2"/>
    <p:sldId id="8388" r:id="rId3"/>
    <p:sldId id="286" r:id="rId4"/>
    <p:sldId id="8396" r:id="rId5"/>
    <p:sldId id="272" r:id="rId6"/>
    <p:sldId id="8403" r:id="rId7"/>
    <p:sldId id="8397" r:id="rId8"/>
    <p:sldId id="8398" r:id="rId9"/>
    <p:sldId id="7210" r:id="rId10"/>
    <p:sldId id="8413" r:id="rId11"/>
    <p:sldId id="8406" r:id="rId12"/>
    <p:sldId id="8405" r:id="rId13"/>
    <p:sldId id="8407" r:id="rId14"/>
    <p:sldId id="8408" r:id="rId15"/>
    <p:sldId id="8409" r:id="rId16"/>
    <p:sldId id="8411" r:id="rId17"/>
    <p:sldId id="8399" r:id="rId18"/>
    <p:sldId id="8400" r:id="rId19"/>
    <p:sldId id="8412" r:id="rId20"/>
    <p:sldId id="8414" r:id="rId21"/>
    <p:sldId id="8401" r:id="rId22"/>
    <p:sldId id="8395" r:id="rId23"/>
    <p:sldId id="7198" r:id="rId24"/>
    <p:sldId id="7199" r:id="rId25"/>
    <p:sldId id="310" r:id="rId26"/>
    <p:sldId id="8389" r:id="rId27"/>
    <p:sldId id="269" r:id="rId28"/>
    <p:sldId id="309" r:id="rId29"/>
    <p:sldId id="7202" r:id="rId30"/>
    <p:sldId id="8402" r:id="rId31"/>
    <p:sldId id="8391" r:id="rId32"/>
    <p:sldId id="264" r:id="rId33"/>
    <p:sldId id="7212" r:id="rId34"/>
    <p:sldId id="7213" r:id="rId35"/>
    <p:sldId id="8392" r:id="rId36"/>
    <p:sldId id="277" r:id="rId37"/>
    <p:sldId id="8390" r:id="rId38"/>
    <p:sldId id="289" r:id="rId39"/>
    <p:sldId id="7281" r:id="rId40"/>
    <p:sldId id="263" r:id="rId41"/>
    <p:sldId id="1248" r:id="rId42"/>
    <p:sldId id="25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80" autoAdjust="0"/>
  </p:normalViewPr>
  <p:slideViewPr>
    <p:cSldViewPr snapToGrid="0" showGuides="1">
      <p:cViewPr varScale="1">
        <p:scale>
          <a:sx n="64" d="100"/>
          <a:sy n="64" d="100"/>
        </p:scale>
        <p:origin x="96" y="5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12</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91284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22</a:t>
            </a:fld>
            <a:endParaRPr lang="zh-CN" altLang="en-US"/>
          </a:p>
        </p:txBody>
      </p:sp>
    </p:spTree>
    <p:extLst>
      <p:ext uri="{BB962C8B-B14F-4D97-AF65-F5344CB8AC3E}">
        <p14:creationId xmlns:p14="http://schemas.microsoft.com/office/powerpoint/2010/main" val="265324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23</a:t>
            </a:fld>
            <a:endParaRPr lang="zh-CN" altLang="en-US"/>
          </a:p>
        </p:txBody>
      </p:sp>
    </p:spTree>
    <p:extLst>
      <p:ext uri="{BB962C8B-B14F-4D97-AF65-F5344CB8AC3E}">
        <p14:creationId xmlns:p14="http://schemas.microsoft.com/office/powerpoint/2010/main" val="348232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24</a:t>
            </a:fld>
            <a:endParaRPr lang="zh-CN" altLang="en-US"/>
          </a:p>
        </p:txBody>
      </p:sp>
    </p:spTree>
    <p:extLst>
      <p:ext uri="{BB962C8B-B14F-4D97-AF65-F5344CB8AC3E}">
        <p14:creationId xmlns:p14="http://schemas.microsoft.com/office/powerpoint/2010/main" val="144364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25</a:t>
            </a:fld>
            <a:endParaRPr lang="zh-CN" altLang="en-US"/>
          </a:p>
        </p:txBody>
      </p:sp>
    </p:spTree>
    <p:extLst>
      <p:ext uri="{BB962C8B-B14F-4D97-AF65-F5344CB8AC3E}">
        <p14:creationId xmlns:p14="http://schemas.microsoft.com/office/powerpoint/2010/main" val="3531507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36056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27</a:t>
            </a:fld>
            <a:endParaRPr lang="zh-CN" altLang="en-US"/>
          </a:p>
        </p:txBody>
      </p:sp>
    </p:spTree>
    <p:extLst>
      <p:ext uri="{BB962C8B-B14F-4D97-AF65-F5344CB8AC3E}">
        <p14:creationId xmlns:p14="http://schemas.microsoft.com/office/powerpoint/2010/main" val="1836592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28</a:t>
            </a:fld>
            <a:endParaRPr lang="zh-CN" altLang="en-US"/>
          </a:p>
        </p:txBody>
      </p:sp>
    </p:spTree>
    <p:extLst>
      <p:ext uri="{BB962C8B-B14F-4D97-AF65-F5344CB8AC3E}">
        <p14:creationId xmlns:p14="http://schemas.microsoft.com/office/powerpoint/2010/main" val="1984185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29</a:t>
            </a:fld>
            <a:endParaRPr lang="zh-CN" altLang="en-US"/>
          </a:p>
        </p:txBody>
      </p:sp>
    </p:spTree>
    <p:extLst>
      <p:ext uri="{BB962C8B-B14F-4D97-AF65-F5344CB8AC3E}">
        <p14:creationId xmlns:p14="http://schemas.microsoft.com/office/powerpoint/2010/main" val="3159369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42945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637028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32</a:t>
            </a:fld>
            <a:endParaRPr lang="zh-CN" altLang="en-US"/>
          </a:p>
        </p:txBody>
      </p:sp>
    </p:spTree>
    <p:extLst>
      <p:ext uri="{BB962C8B-B14F-4D97-AF65-F5344CB8AC3E}">
        <p14:creationId xmlns:p14="http://schemas.microsoft.com/office/powerpoint/2010/main" val="1876930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dirty="0"/>
          </a:p>
        </p:txBody>
      </p:sp>
    </p:spTree>
    <p:extLst>
      <p:ext uri="{BB962C8B-B14F-4D97-AF65-F5344CB8AC3E}">
        <p14:creationId xmlns:p14="http://schemas.microsoft.com/office/powerpoint/2010/main" val="144487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304970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E820B7-5791-4F55-82DF-71540649BBA2}" type="slidenum">
              <a:rPr lang="zh-CN" altLang="en-US" smtClean="0"/>
              <a:t>35</a:t>
            </a:fld>
            <a:endParaRPr lang="zh-CN" altLang="en-US"/>
          </a:p>
        </p:txBody>
      </p:sp>
    </p:spTree>
    <p:extLst>
      <p:ext uri="{BB962C8B-B14F-4D97-AF65-F5344CB8AC3E}">
        <p14:creationId xmlns:p14="http://schemas.microsoft.com/office/powerpoint/2010/main" val="211551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36</a:t>
            </a:fld>
            <a:endParaRPr lang="zh-CN" altLang="en-US"/>
          </a:p>
        </p:txBody>
      </p:sp>
    </p:spTree>
    <p:extLst>
      <p:ext uri="{BB962C8B-B14F-4D97-AF65-F5344CB8AC3E}">
        <p14:creationId xmlns:p14="http://schemas.microsoft.com/office/powerpoint/2010/main" val="4078840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4284957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6B4572-018F-4CE0-AE77-578DC43495D8}" type="slidenum">
              <a:rPr lang="en-US" smtClean="0"/>
              <a:t>38</a:t>
            </a:fld>
            <a:endParaRPr lang="en-US"/>
          </a:p>
        </p:txBody>
      </p:sp>
    </p:spTree>
    <p:extLst>
      <p:ext uri="{BB962C8B-B14F-4D97-AF65-F5344CB8AC3E}">
        <p14:creationId xmlns:p14="http://schemas.microsoft.com/office/powerpoint/2010/main" val="2226967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97AD44-E698-4438-9D99-831EBFCCE189}" type="slidenum">
              <a:rPr lang="zh-CN" altLang="en-US" smtClean="0"/>
              <a:t>39</a:t>
            </a:fld>
            <a:endParaRPr lang="zh-CN" altLang="en-US"/>
          </a:p>
        </p:txBody>
      </p:sp>
    </p:spTree>
    <p:extLst>
      <p:ext uri="{BB962C8B-B14F-4D97-AF65-F5344CB8AC3E}">
        <p14:creationId xmlns:p14="http://schemas.microsoft.com/office/powerpoint/2010/main" val="123185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40</a:t>
            </a:fld>
            <a:endParaRPr lang="zh-CN" altLang="en-US"/>
          </a:p>
        </p:txBody>
      </p:sp>
    </p:spTree>
    <p:extLst>
      <p:ext uri="{BB962C8B-B14F-4D97-AF65-F5344CB8AC3E}">
        <p14:creationId xmlns:p14="http://schemas.microsoft.com/office/powerpoint/2010/main" val="414636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BA12E-7FFF-4F46-9B4A-ECA91CF409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695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11</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fld id="{E648AFBE-CB95-410C-9170-E8C374E6C10C}" type="datetimeFigureOut">
              <a:rPr lang="zh-CN" altLang="en-US" smtClean="0"/>
              <a:t>2019/5/22</a:t>
            </a:fld>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8AFBE-CB95-410C-9170-E8C374E6C10C}" type="datetimeFigureOut">
              <a:rPr lang="zh-CN" altLang="en-US" smtClean="0"/>
              <a:t>2019/5/22</a:t>
            </a:fld>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349107"/>
            <a:chOff x="770107" y="1892875"/>
            <a:chExt cx="10651787" cy="3349107"/>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726994"/>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指導老師：江傳文</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隊員姓名：廖辰懋、曾柏翰、詹賀淋、許百加</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3" name="矩形 2">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rPr>
                <a:t>觀看影片情形</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605" y="1498501"/>
            <a:ext cx="9512789" cy="3860998"/>
          </a:xfrm>
          <a:prstGeom prst="rect">
            <a:avLst/>
          </a:prstGeom>
        </p:spPr>
      </p:pic>
    </p:spTree>
    <p:extLst>
      <p:ext uri="{BB962C8B-B14F-4D97-AF65-F5344CB8AC3E}">
        <p14:creationId xmlns:p14="http://schemas.microsoft.com/office/powerpoint/2010/main" val="286729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 name="群組 3"/>
          <p:cNvGrpSpPr/>
          <p:nvPr/>
        </p:nvGrpSpPr>
        <p:grpSpPr>
          <a:xfrm>
            <a:off x="2111447" y="1782856"/>
            <a:ext cx="7969107" cy="4051977"/>
            <a:chOff x="1539145" y="1782856"/>
            <a:chExt cx="7969107" cy="4051977"/>
          </a:xfrm>
        </p:grpSpPr>
        <p:sp>
          <p:nvSpPr>
            <p:cNvPr id="18" name="箭头3"/>
            <p:cNvSpPr/>
            <p:nvPr/>
          </p:nvSpPr>
          <p:spPr bwMode="gray">
            <a:xfrm flipV="1">
              <a:off x="2489585" y="3825456"/>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9" name="箭头2"/>
            <p:cNvSpPr/>
            <p:nvPr/>
          </p:nvSpPr>
          <p:spPr bwMode="gray">
            <a:xfrm rot="16200000">
              <a:off x="2770858" y="3207399"/>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箭头1"/>
            <p:cNvSpPr/>
            <p:nvPr/>
          </p:nvSpPr>
          <p:spPr bwMode="gray">
            <a:xfrm>
              <a:off x="2482721" y="2203140"/>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1" name="文本1"/>
            <p:cNvSpPr>
              <a:spLocks noChangeArrowheads="1"/>
            </p:cNvSpPr>
            <p:nvPr/>
          </p:nvSpPr>
          <p:spPr bwMode="gray">
            <a:xfrm>
              <a:off x="4893831" y="1810561"/>
              <a:ext cx="4614421"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2" name="文本2"/>
            <p:cNvSpPr>
              <a:spLocks noChangeArrowheads="1"/>
            </p:cNvSpPr>
            <p:nvPr/>
          </p:nvSpPr>
          <p:spPr bwMode="gray">
            <a:xfrm>
              <a:off x="4893831" y="3242852"/>
              <a:ext cx="4614421" cy="1164125"/>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3" name="文本3"/>
            <p:cNvSpPr>
              <a:spLocks noChangeArrowheads="1"/>
            </p:cNvSpPr>
            <p:nvPr/>
          </p:nvSpPr>
          <p:spPr bwMode="ltGray">
            <a:xfrm>
              <a:off x="4893831" y="4650185"/>
              <a:ext cx="4614421" cy="1153739"/>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1641292" y="3092347"/>
              <a:ext cx="1501497" cy="1501500"/>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8" name="文本框 37"/>
            <p:cNvSpPr txBox="1"/>
            <p:nvPr/>
          </p:nvSpPr>
          <p:spPr>
            <a:xfrm>
              <a:off x="1780955" y="3516465"/>
              <a:ext cx="1233314" cy="913327"/>
            </a:xfrm>
            <a:prstGeom prst="rect">
              <a:avLst/>
            </a:prstGeom>
            <a:noFill/>
          </p:spPr>
          <p:txBody>
            <a:bodyPr wrap="square" rtlCol="0">
              <a:spAutoFit/>
            </a:bodyPr>
            <a:lstStyle/>
            <a:p>
              <a:pPr algn="ctr"/>
              <a:endParaRPr lang="zh-CN" altLang="en-US" sz="533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1539145" y="3610958"/>
              <a:ext cx="1708702" cy="46166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1" name="圆角矩形 30"/>
            <p:cNvSpPr/>
            <p:nvPr/>
          </p:nvSpPr>
          <p:spPr>
            <a:xfrm>
              <a:off x="3616411" y="1782856"/>
              <a:ext cx="1237983" cy="1223397"/>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4" name="Text Placeholder 4"/>
            <p:cNvSpPr txBox="1"/>
            <p:nvPr/>
          </p:nvSpPr>
          <p:spPr>
            <a:xfrm>
              <a:off x="3749817" y="227573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7" name="圆角矩形 34"/>
            <p:cNvSpPr/>
            <p:nvPr/>
          </p:nvSpPr>
          <p:spPr>
            <a:xfrm>
              <a:off x="3617097" y="3210816"/>
              <a:ext cx="1237983" cy="1223397"/>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0" name="Text Placeholder 4"/>
            <p:cNvSpPr txBox="1"/>
            <p:nvPr/>
          </p:nvSpPr>
          <p:spPr>
            <a:xfrm>
              <a:off x="3750502" y="3703698"/>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2" name="圆角矩形 38"/>
            <p:cNvSpPr/>
            <p:nvPr/>
          </p:nvSpPr>
          <p:spPr>
            <a:xfrm>
              <a:off x="3620393" y="4611436"/>
              <a:ext cx="1237983" cy="1223397"/>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8" name="Text Placeholder 4"/>
            <p:cNvSpPr txBox="1"/>
            <p:nvPr/>
          </p:nvSpPr>
          <p:spPr>
            <a:xfrm>
              <a:off x="3753797" y="510431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11285" y="1337239"/>
            <a:ext cx="11731559" cy="4853596"/>
            <a:chOff x="311285" y="1337239"/>
            <a:chExt cx="1173155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zh-TW" altLang="en-US" sz="2800" dirty="0">
                  <a:latin typeface="微軟正黑體" panose="020B0604030504040204" pitchFamily="34" charset="-120"/>
                  <a:ea typeface="微軟正黑體" panose="020B0604030504040204" pitchFamily="34" charset="-120"/>
                </a:rPr>
                <a:t>且</a:t>
              </a:r>
              <a:r>
                <a:rPr lang="zh-TW" altLang="en-US" sz="2800" dirty="0" smtClean="0">
                  <a:latin typeface="微軟正黑體" panose="020B0604030504040204" pitchFamily="34" charset="-120"/>
                  <a:ea typeface="微軟正黑體" panose="020B0604030504040204" pitchFamily="34" charset="-120"/>
                </a:rPr>
                <a:t>沒有任何動作</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11285" y="1541520"/>
              <a:ext cx="3768570" cy="4471570"/>
            </a:xfrm>
            <a:prstGeom prst="rect">
              <a:avLst/>
            </a:prstGeom>
          </p:spPr>
        </p:pic>
      </p:grpSp>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2509295" y="2657615"/>
            <a:ext cx="7173411" cy="1823576"/>
          </a:xfrm>
          <a:prstGeom prst="rect">
            <a:avLst/>
          </a:prstGeom>
          <a:noFill/>
        </p:spPr>
        <p:txBody>
          <a:bodyPr wrap="square" rtlCol="0">
            <a:spAutoFit/>
          </a:bodyPr>
          <a:lstStyle/>
          <a:p>
            <a:pPr>
              <a:lnSpc>
                <a:spcPts val="4500"/>
              </a:lnSpc>
            </a:pPr>
            <a:r>
              <a:rPr lang="en-US" altLang="zh-TW" sz="2800" dirty="0" smtClean="0">
                <a:latin typeface="微軟正黑體" panose="020B0604030504040204" pitchFamily="34" charset="-120"/>
                <a:ea typeface="微軟正黑體" panose="020B0604030504040204" pitchFamily="34" charset="-120"/>
              </a:rPr>
              <a:t>M</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8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800" dirty="0" smtClean="0">
                <a:latin typeface="微軟正黑體" panose="020B0604030504040204" pitchFamily="34" charset="-120"/>
                <a:ea typeface="微軟正黑體" panose="020B0604030504040204" pitchFamily="34" charset="-120"/>
              </a:rPr>
              <a:t> </a:t>
            </a:r>
            <a:r>
              <a:rPr lang="el-GR" altLang="zh-TW" sz="2800" dirty="0">
                <a:latin typeface="微軟正黑體" panose="020B0604030504040204" pitchFamily="34" charset="-120"/>
                <a:ea typeface="微軟正黑體" panose="020B0604030504040204" pitchFamily="34" charset="-120"/>
              </a:rPr>
              <a:t>α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觀看影片的完整度</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endParaRPr lang="en-US" altLang="zh-TW" sz="2800" dirty="0" smtClean="0">
              <a:latin typeface="微軟正黑體" panose="020B0604030504040204" pitchFamily="34" charset="-120"/>
              <a:ea typeface="微軟正黑體" panose="020B0604030504040204" pitchFamily="34" charset="-120"/>
            </a:endParaRPr>
          </a:p>
          <a:p>
            <a:pPr>
              <a:lnSpc>
                <a:spcPts val="4500"/>
              </a:lnSpc>
            </a:pPr>
            <a:r>
              <a:rPr lang="en-US" altLang="zh-TW" sz="2800" dirty="0" smtClean="0">
                <a:latin typeface="微軟正黑體" panose="020B0604030504040204" pitchFamily="34" charset="-120"/>
                <a:ea typeface="微軟正黑體" panose="020B0604030504040204" pitchFamily="34" charset="-120"/>
              </a:rPr>
              <a:t>          +</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el-GR" altLang="zh-TW" sz="2800" dirty="0" smtClean="0">
                <a:latin typeface="微軟正黑體" panose="020B0604030504040204" pitchFamily="34" charset="-120"/>
                <a:ea typeface="微軟正黑體" panose="020B0604030504040204" pitchFamily="34" charset="-120"/>
              </a:rPr>
              <a:t>β</a:t>
            </a:r>
            <a:r>
              <a:rPr lang="zh-TW" altLang="en-US" sz="2800" dirty="0" smtClean="0">
                <a:latin typeface="微軟正黑體" panose="020B0604030504040204" pitchFamily="34" charset="-120"/>
                <a:ea typeface="微軟正黑體" panose="020B0604030504040204" pitchFamily="34" charset="-120"/>
              </a:rPr>
              <a:t> * </a:t>
            </a:r>
            <a:r>
              <a:rPr lang="en-US" altLang="zh-TW" sz="2800" dirty="0" smtClean="0">
                <a:latin typeface="微軟正黑體" panose="020B0604030504040204" pitchFamily="34" charset="-120"/>
                <a:ea typeface="微軟正黑體" panose="020B0604030504040204" pitchFamily="34" charset="-120"/>
              </a:rPr>
              <a:t>sigmoid(</a:t>
            </a:r>
            <a:r>
              <a:rPr lang="zh-TW" altLang="en-US" sz="2800" dirty="0" smtClean="0">
                <a:latin typeface="微軟正黑體" panose="020B0604030504040204" pitchFamily="34" charset="-120"/>
                <a:ea typeface="微軟正黑體" panose="020B0604030504040204" pitchFamily="34" charset="-120"/>
              </a:rPr>
              <a:t>重點完成次數</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重點數</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endParaRPr lang="en-US" altLang="zh-TW" sz="2800" dirty="0" smtClean="0">
              <a:latin typeface="微軟正黑體" panose="020B0604030504040204" pitchFamily="34" charset="-120"/>
              <a:ea typeface="微軟正黑體" panose="020B0604030504040204" pitchFamily="34" charset="-120"/>
            </a:endParaRPr>
          </a:p>
          <a:p>
            <a:pPr>
              <a:lnSpc>
                <a:spcPts val="4500"/>
              </a:lnSpc>
            </a:pPr>
            <a:r>
              <a:rPr lang="en-US" altLang="zh-TW" sz="2800" dirty="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el-GR" altLang="zh-TW" sz="2800" dirty="0" smtClean="0">
                <a:latin typeface="微軟正黑體" panose="020B0604030504040204" pitchFamily="34" charset="-120"/>
                <a:ea typeface="微軟正黑體" panose="020B0604030504040204" pitchFamily="34" charset="-120"/>
              </a:rPr>
              <a:t>γ</a:t>
            </a:r>
            <a:r>
              <a:rPr lang="zh-TW" altLang="en-US" sz="2800" dirty="0" smtClean="0">
                <a:latin typeface="微軟正黑體" panose="020B0604030504040204" pitchFamily="34" charset="-120"/>
                <a:ea typeface="微軟正黑體" panose="020B0604030504040204" pitchFamily="34" charset="-120"/>
              </a:rPr>
              <a:t> * </a:t>
            </a:r>
            <a:r>
              <a:rPr lang="en-US" altLang="zh-TW" sz="2800" dirty="0" smtClean="0">
                <a:latin typeface="微軟正黑體" panose="020B0604030504040204" pitchFamily="34" charset="-120"/>
                <a:ea typeface="微軟正黑體" panose="020B0604030504040204" pitchFamily="34" charset="-120"/>
              </a:rPr>
              <a:t>sigmoid(</a:t>
            </a:r>
            <a:r>
              <a:rPr lang="zh-TW" altLang="en-US" sz="2800" dirty="0" smtClean="0">
                <a:latin typeface="微軟正黑體" panose="020B0604030504040204" pitchFamily="34" charset="-120"/>
                <a:ea typeface="微軟正黑體" panose="020B0604030504040204" pitchFamily="34" charset="-120"/>
              </a:rPr>
              <a:t>筆記次數</a:t>
            </a:r>
            <a:r>
              <a:rPr lang="en-US" altLang="zh-TW" sz="2800" dirty="0" smtClean="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0.6*0.4</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 +0.4*0.6*(0.8))</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0.6*0.4</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0.993 +0.4*0.4*0.8</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0.882</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l="-388"/>
                </a:stretch>
              </a:blipFill>
              <a:ln>
                <a:solidFill>
                  <a:schemeClr val="bg1">
                    <a:lumMod val="65000"/>
                  </a:schemeClr>
                </a:solidFill>
              </a:ln>
            </p:spPr>
            <p:txBody>
              <a:bodyPr/>
              <a:lstStyle/>
              <a:p>
                <a:r>
                  <a:rPr lang="zh-TW" altLang="en-US">
                    <a:noFill/>
                  </a:rPr>
                  <a:t> </a:t>
                </a:r>
              </a:p>
            </p:txBody>
          </p:sp>
        </mc:Fallback>
      </mc:AlternateContent>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3" name="矩形 2">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測驗</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情況</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文字方塊 5"/>
          <p:cNvSpPr txBox="1"/>
          <p:nvPr/>
        </p:nvSpPr>
        <p:spPr>
          <a:xfrm>
            <a:off x="427861" y="1510747"/>
            <a:ext cx="6320961" cy="3416320"/>
          </a:xfrm>
          <a:prstGeom prst="rect">
            <a:avLst/>
          </a:prstGeom>
          <a:noFill/>
        </p:spPr>
        <p:txBody>
          <a:bodyPr wrap="none" rtlCol="0">
            <a:spAutoFit/>
          </a:bodyPr>
          <a:lstStyle/>
          <a:p>
            <a:r>
              <a:rPr lang="zh-TW" altLang="en-US" dirty="0" smtClean="0"/>
              <a:t>四種題型提供給教師出題</a:t>
            </a:r>
            <a:r>
              <a:rPr lang="en-US" altLang="zh-TW" dirty="0" smtClean="0"/>
              <a:t>(</a:t>
            </a:r>
            <a:r>
              <a:rPr lang="zh-TW" altLang="en-US" dirty="0" smtClean="0"/>
              <a:t>多選題、是非題、問答題、程式題</a:t>
            </a:r>
            <a:r>
              <a:rPr lang="en-US" altLang="zh-TW" dirty="0" smtClean="0"/>
              <a:t>)</a:t>
            </a:r>
          </a:p>
          <a:p>
            <a:endParaRPr lang="en-US" altLang="zh-TW" dirty="0"/>
          </a:p>
          <a:p>
            <a:r>
              <a:rPr lang="zh-TW" altLang="en-US" dirty="0" smtClean="0"/>
              <a:t>提供自動批閱測驗功能</a:t>
            </a:r>
            <a:endParaRPr lang="en-US" altLang="zh-TW" dirty="0" smtClean="0"/>
          </a:p>
          <a:p>
            <a:endParaRPr lang="en-US" altLang="zh-TW" dirty="0"/>
          </a:p>
          <a:p>
            <a:endParaRPr lang="en-US" altLang="zh-TW" dirty="0" smtClean="0"/>
          </a:p>
          <a:p>
            <a:endParaRPr lang="en-US" altLang="zh-TW" dirty="0" smtClean="0"/>
          </a:p>
          <a:p>
            <a:r>
              <a:rPr lang="zh-TW" altLang="en-US" dirty="0" smtClean="0"/>
              <a:t>減少教師</a:t>
            </a:r>
            <a:r>
              <a:rPr lang="zh-TW" altLang="en-US" dirty="0"/>
              <a:t>批閱</a:t>
            </a:r>
            <a:r>
              <a:rPr lang="zh-TW" altLang="en-US" dirty="0" smtClean="0"/>
              <a:t>測驗的時間</a:t>
            </a:r>
            <a:endParaRPr lang="en-US" altLang="zh-TW" dirty="0" smtClean="0"/>
          </a:p>
          <a:p>
            <a:endParaRPr lang="en-US" altLang="zh-TW" dirty="0"/>
          </a:p>
          <a:p>
            <a:r>
              <a:rPr lang="zh-TW" altLang="en-US" dirty="0"/>
              <a:t>統計測驗結果 並以圖表方式呈現</a:t>
            </a:r>
            <a:endParaRPr lang="en-US" altLang="zh-TW" dirty="0"/>
          </a:p>
          <a:p>
            <a:endParaRPr lang="en-US" altLang="zh-TW" dirty="0"/>
          </a:p>
          <a:p>
            <a:r>
              <a:rPr lang="zh-TW" altLang="en-US" dirty="0"/>
              <a:t>以利教師查看學生易錯題型</a:t>
            </a:r>
          </a:p>
          <a:p>
            <a:endParaRPr lang="zh-TW" altLang="en-US" dirty="0"/>
          </a:p>
        </p:txBody>
      </p:sp>
      <p:pic>
        <p:nvPicPr>
          <p:cNvPr id="8" name="圖片 7"/>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5525316" y="2250253"/>
            <a:ext cx="1439170" cy="1427911"/>
          </a:xfrm>
          <a:prstGeom prst="rect">
            <a:avLst/>
          </a:prstGeom>
        </p:spPr>
      </p:pic>
    </p:spTree>
    <p:extLst>
      <p:ext uri="{BB962C8B-B14F-4D97-AF65-F5344CB8AC3E}">
        <p14:creationId xmlns:p14="http://schemas.microsoft.com/office/powerpoint/2010/main" val="115795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3" name="矩形 2">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程式練習區</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文字方塊 5"/>
          <p:cNvSpPr txBox="1"/>
          <p:nvPr/>
        </p:nvSpPr>
        <p:spPr>
          <a:xfrm>
            <a:off x="700637" y="1519103"/>
            <a:ext cx="5814412" cy="3139321"/>
          </a:xfrm>
          <a:prstGeom prst="rect">
            <a:avLst/>
          </a:prstGeom>
          <a:noFill/>
        </p:spPr>
        <p:txBody>
          <a:bodyPr wrap="none" rtlCol="0">
            <a:spAutoFit/>
          </a:bodyPr>
          <a:lstStyle/>
          <a:p>
            <a:r>
              <a:rPr lang="zh-TW" altLang="en-US" dirty="0" smtClean="0"/>
              <a:t>提升學生運算思維的能力</a:t>
            </a:r>
            <a:endParaRPr lang="en-US" altLang="zh-TW" dirty="0" smtClean="0"/>
          </a:p>
          <a:p>
            <a:endParaRPr lang="en-US" altLang="zh-TW" dirty="0"/>
          </a:p>
          <a:p>
            <a:r>
              <a:rPr lang="zh-TW" altLang="en-US" dirty="0" smtClean="0"/>
              <a:t>解題紀錄自動存入資料庫，方便查閱</a:t>
            </a:r>
            <a:endParaRPr lang="en-US" altLang="zh-TW" dirty="0" smtClean="0"/>
          </a:p>
          <a:p>
            <a:endParaRPr lang="en-US" altLang="zh-TW" dirty="0"/>
          </a:p>
          <a:p>
            <a:r>
              <a:rPr lang="zh-TW" altLang="en-US" dirty="0" smtClean="0"/>
              <a:t>編譯時提供四種常用程式語言</a:t>
            </a:r>
            <a:r>
              <a:rPr lang="en-US" altLang="zh-TW" dirty="0" smtClean="0"/>
              <a:t>(C</a:t>
            </a:r>
            <a:r>
              <a:rPr lang="zh-TW" altLang="en-US" dirty="0" smtClean="0"/>
              <a:t>、</a:t>
            </a:r>
            <a:r>
              <a:rPr lang="en-US" altLang="zh-TW" dirty="0" smtClean="0"/>
              <a:t>C++</a:t>
            </a:r>
            <a:r>
              <a:rPr lang="zh-TW" altLang="en-US" dirty="0" smtClean="0"/>
              <a:t>、</a:t>
            </a:r>
            <a:r>
              <a:rPr lang="en-US" altLang="zh-TW" dirty="0" smtClean="0"/>
              <a:t>JAVA</a:t>
            </a:r>
            <a:r>
              <a:rPr lang="zh-TW" altLang="en-US" dirty="0" smtClean="0"/>
              <a:t>、</a:t>
            </a:r>
            <a:r>
              <a:rPr lang="en-US" altLang="zh-TW" dirty="0" smtClean="0"/>
              <a:t>Python)</a:t>
            </a:r>
          </a:p>
          <a:p>
            <a:endParaRPr lang="en-US" altLang="zh-TW" dirty="0"/>
          </a:p>
          <a:p>
            <a:r>
              <a:rPr lang="zh-TW" altLang="en-US" dirty="0" smtClean="0"/>
              <a:t>統計</a:t>
            </a:r>
            <a:r>
              <a:rPr lang="zh-TW" altLang="en-US" dirty="0"/>
              <a:t>已</a:t>
            </a:r>
            <a:r>
              <a:rPr lang="zh-TW" altLang="en-US" dirty="0" smtClean="0"/>
              <a:t>解題數、待解決、尚未提交過的題目比例</a:t>
            </a:r>
            <a:endParaRPr lang="en-US" altLang="zh-TW" dirty="0" smtClean="0"/>
          </a:p>
          <a:p>
            <a:endParaRPr lang="en-US" altLang="zh-TW" dirty="0"/>
          </a:p>
          <a:p>
            <a:r>
              <a:rPr lang="zh-TW" altLang="en-US" dirty="0"/>
              <a:t>現階段為管理員新增題目讓學生練習，</a:t>
            </a:r>
            <a:endParaRPr lang="en-US" altLang="zh-TW" dirty="0"/>
          </a:p>
          <a:p>
            <a:r>
              <a:rPr lang="zh-TW" altLang="en-US" dirty="0"/>
              <a:t>未來將規劃教師可出題</a:t>
            </a:r>
          </a:p>
          <a:p>
            <a:endParaRPr lang="en-US" altLang="zh-TW" dirty="0" smtClean="0"/>
          </a:p>
        </p:txBody>
      </p:sp>
      <p:pic>
        <p:nvPicPr>
          <p:cNvPr id="8" name="圖片 7"/>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343214" y="1170102"/>
            <a:ext cx="1436665" cy="1436665"/>
          </a:xfrm>
          <a:prstGeom prst="rect">
            <a:avLst/>
          </a:prstGeom>
        </p:spPr>
      </p:pic>
    </p:spTree>
    <p:extLst>
      <p:ext uri="{BB962C8B-B14F-4D97-AF65-F5344CB8AC3E}">
        <p14:creationId xmlns:p14="http://schemas.microsoft.com/office/powerpoint/2010/main" val="365062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rPr>
                <a:t>CONTENTS</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4000937" cy="914400"/>
            <a:chOff x="6887633" y="3186685"/>
            <a:chExt cx="4000937"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99649" y="337830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726994"/>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指導老師：江傳文</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隊員姓名：廖辰懋、曾柏翰、詹賀淋、許百加</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47"/>
          <p:cNvSpPr>
            <a:spLocks noChangeAspect="1" noChangeArrowheads="1"/>
          </p:cNvSpPr>
          <p:nvPr/>
        </p:nvSpPr>
        <p:spPr bwMode="auto">
          <a:xfrm>
            <a:off x="1063022" y="1658057"/>
            <a:ext cx="4293741" cy="2187716"/>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3" name="矩形 1"/>
          <p:cNvSpPr>
            <a:spLocks noChangeArrowheads="1"/>
          </p:cNvSpPr>
          <p:nvPr/>
        </p:nvSpPr>
        <p:spPr bwMode="auto">
          <a:xfrm>
            <a:off x="6099430" y="1658057"/>
            <a:ext cx="5053252" cy="2187716"/>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4" name="矩形 59"/>
          <p:cNvSpPr>
            <a:spLocks noChangeArrowheads="1"/>
          </p:cNvSpPr>
          <p:nvPr/>
        </p:nvSpPr>
        <p:spPr bwMode="auto">
          <a:xfrm>
            <a:off x="1063022" y="4431234"/>
            <a:ext cx="4293741" cy="2187716"/>
          </a:xfrm>
          <a:prstGeom prst="rect">
            <a:avLst/>
          </a:prstGeom>
          <a:blipFill>
            <a:blip r:embed="rId3"/>
            <a:stretch>
              <a:fillRect/>
            </a:stretch>
          </a:blip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grpSp>
        <p:nvGrpSpPr>
          <p:cNvPr id="6" name="组合 5"/>
          <p:cNvGrpSpPr/>
          <p:nvPr/>
        </p:nvGrpSpPr>
        <p:grpSpPr>
          <a:xfrm>
            <a:off x="5708214" y="2360699"/>
            <a:ext cx="782431" cy="782431"/>
            <a:chOff x="4644009" y="1703896"/>
            <a:chExt cx="573732" cy="573732"/>
          </a:xfrm>
        </p:grpSpPr>
        <p:sp>
          <p:nvSpPr>
            <p:cNvPr id="7" name="椭圆 6"/>
            <p:cNvSpPr/>
            <p:nvPr/>
          </p:nvSpPr>
          <p:spPr>
            <a:xfrm>
              <a:off x="4644009" y="1703896"/>
              <a:ext cx="573732" cy="573732"/>
            </a:xfrm>
            <a:prstGeom prst="ellipse">
              <a:avLst/>
            </a:prstGeom>
            <a:solidFill>
              <a:schemeClr val="accent2"/>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右箭头 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5" name="矩形 1"/>
          <p:cNvSpPr>
            <a:spLocks noChangeArrowheads="1"/>
          </p:cNvSpPr>
          <p:nvPr/>
        </p:nvSpPr>
        <p:spPr bwMode="auto">
          <a:xfrm>
            <a:off x="6099430" y="4431234"/>
            <a:ext cx="5053252" cy="2187716"/>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grpSp>
        <p:nvGrpSpPr>
          <p:cNvPr id="16" name="组合 15"/>
          <p:cNvGrpSpPr/>
          <p:nvPr/>
        </p:nvGrpSpPr>
        <p:grpSpPr>
          <a:xfrm>
            <a:off x="5708214" y="5133876"/>
            <a:ext cx="782431" cy="782431"/>
            <a:chOff x="4644009" y="1703896"/>
            <a:chExt cx="573732" cy="573732"/>
          </a:xfrm>
        </p:grpSpPr>
        <p:sp>
          <p:nvSpPr>
            <p:cNvPr id="17" name="椭圆 16"/>
            <p:cNvSpPr/>
            <p:nvPr/>
          </p:nvSpPr>
          <p:spPr>
            <a:xfrm>
              <a:off x="4644009" y="1703896"/>
              <a:ext cx="573732" cy="573732"/>
            </a:xfrm>
            <a:prstGeom prst="ellipse">
              <a:avLst/>
            </a:prstGeom>
            <a:solidFill>
              <a:schemeClr val="accent2"/>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右箭头 1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9" name="TextBox 16"/>
          <p:cNvSpPr txBox="1"/>
          <p:nvPr/>
        </p:nvSpPr>
        <p:spPr bwMode="auto">
          <a:xfrm>
            <a:off x="6699789" y="2425741"/>
            <a:ext cx="4302991" cy="1708160"/>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这里输入简单的文字概述这里输入简单文字概述简单的文字概述这里输入简单的文字概述这里输入简单的文字概述这里输入简单文字概述简单的文字概述这里输入简单的文字概述</a:t>
            </a: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19"/>
          <p:cNvSpPr/>
          <p:nvPr/>
        </p:nvSpPr>
        <p:spPr bwMode="auto">
          <a:xfrm>
            <a:off x="7519321" y="1789671"/>
            <a:ext cx="2393350" cy="523220"/>
          </a:xfrm>
          <a:prstGeom prst="rect">
            <a:avLst/>
          </a:prstGeom>
          <a:solidFill>
            <a:srgbClr val="FFFFFF"/>
          </a:solidFill>
        </p:spPr>
        <p:txBody>
          <a:bodyPr wrap="square">
            <a:spAutoFit/>
          </a:bodyPr>
          <a:lstStyle/>
          <a:p>
            <a:pPr fontAlgn="auto">
              <a:spcBef>
                <a:spcPts val="0"/>
              </a:spcBef>
              <a:spcAft>
                <a:spcPts val="0"/>
              </a:spcAft>
              <a:defRPr/>
            </a:pPr>
            <a:r>
              <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输入相关标题</a:t>
            </a:r>
          </a:p>
        </p:txBody>
      </p:sp>
      <p:sp>
        <p:nvSpPr>
          <p:cNvPr id="21" name="TextBox 16"/>
          <p:cNvSpPr txBox="1"/>
          <p:nvPr/>
        </p:nvSpPr>
        <p:spPr bwMode="auto">
          <a:xfrm>
            <a:off x="6733943" y="5208115"/>
            <a:ext cx="4302991" cy="1708160"/>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这里输入简单的文字概述这里输入简单文字概述简单的文字概述这里输入简单的文字概述这里输入简单的文字概述这里输入简单文字概述简单的文字概述这里输入简单的文字概述</a:t>
            </a: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21"/>
          <p:cNvSpPr/>
          <p:nvPr/>
        </p:nvSpPr>
        <p:spPr bwMode="auto">
          <a:xfrm>
            <a:off x="7553475" y="4572045"/>
            <a:ext cx="2393350" cy="523220"/>
          </a:xfrm>
          <a:prstGeom prst="rect">
            <a:avLst/>
          </a:prstGeom>
          <a:solidFill>
            <a:srgbClr val="FFFFFF"/>
          </a:solidFill>
        </p:spPr>
        <p:txBody>
          <a:bodyPr wrap="square">
            <a:spAutoFit/>
          </a:bodyPr>
          <a:lstStyle/>
          <a:p>
            <a:pPr fontAlgn="auto">
              <a:spcBef>
                <a:spcPts val="0"/>
              </a:spcBef>
              <a:spcAft>
                <a:spcPts val="0"/>
              </a:spcAft>
              <a:defRPr/>
            </a:pPr>
            <a:r>
              <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输入相关标题</a:t>
            </a:r>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917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p:bldP spid="20" grpId="0" animBg="1"/>
      <p:bldP spid="21" grpId="0"/>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箭头3"/>
          <p:cNvSpPr/>
          <p:nvPr/>
        </p:nvSpPr>
        <p:spPr bwMode="gray">
          <a:xfrm flipV="1">
            <a:off x="2489585" y="3825456"/>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箭头2"/>
          <p:cNvSpPr/>
          <p:nvPr/>
        </p:nvSpPr>
        <p:spPr bwMode="gray">
          <a:xfrm rot="16200000">
            <a:off x="2770858" y="3207399"/>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箭头1"/>
          <p:cNvSpPr/>
          <p:nvPr/>
        </p:nvSpPr>
        <p:spPr bwMode="gray">
          <a:xfrm>
            <a:off x="2482721" y="2203140"/>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文本1"/>
          <p:cNvSpPr>
            <a:spLocks noChangeArrowheads="1"/>
          </p:cNvSpPr>
          <p:nvPr/>
        </p:nvSpPr>
        <p:spPr bwMode="gray">
          <a:xfrm>
            <a:off x="4893831" y="1810561"/>
            <a:ext cx="5773695"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文本2"/>
          <p:cNvSpPr>
            <a:spLocks noChangeArrowheads="1"/>
          </p:cNvSpPr>
          <p:nvPr/>
        </p:nvSpPr>
        <p:spPr bwMode="gray">
          <a:xfrm>
            <a:off x="4893831" y="3242852"/>
            <a:ext cx="5773695" cy="1164125"/>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文本3"/>
          <p:cNvSpPr>
            <a:spLocks noChangeArrowheads="1"/>
          </p:cNvSpPr>
          <p:nvPr/>
        </p:nvSpPr>
        <p:spPr bwMode="ltGray">
          <a:xfrm>
            <a:off x="4893831" y="4650185"/>
            <a:ext cx="5773695" cy="1153739"/>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4" name="组合 23"/>
          <p:cNvGrpSpPr/>
          <p:nvPr/>
        </p:nvGrpSpPr>
        <p:grpSpPr>
          <a:xfrm>
            <a:off x="1641292" y="3092347"/>
            <a:ext cx="1501497" cy="1501500"/>
            <a:chOff x="2193192" y="1899414"/>
            <a:chExt cx="2421375" cy="2421376"/>
          </a:xfrm>
          <a:effectLst/>
        </p:grpSpPr>
        <p:sp>
          <p:nvSpPr>
            <p:cNvPr id="25" name="椭圆 24"/>
            <p:cNvSpPr/>
            <p:nvPr/>
          </p:nvSpPr>
          <p:spPr>
            <a:xfrm>
              <a:off x="2193192" y="1899414"/>
              <a:ext cx="2421375" cy="2421376"/>
            </a:xfrm>
            <a:prstGeom prst="ellipse">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椭圆 25"/>
            <p:cNvSpPr/>
            <p:nvPr/>
          </p:nvSpPr>
          <p:spPr>
            <a:xfrm>
              <a:off x="2386802" y="2093026"/>
              <a:ext cx="2034160" cy="2034160"/>
            </a:xfrm>
            <a:prstGeom prst="ellipse">
              <a:avLst/>
            </a:prstGeom>
            <a:no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组合 26"/>
          <p:cNvGrpSpPr/>
          <p:nvPr/>
        </p:nvGrpSpPr>
        <p:grpSpPr>
          <a:xfrm>
            <a:off x="1769812" y="3516465"/>
            <a:ext cx="1244457" cy="913327"/>
            <a:chOff x="8922207" y="2437732"/>
            <a:chExt cx="1019784" cy="935231"/>
          </a:xfrm>
        </p:grpSpPr>
        <p:sp>
          <p:nvSpPr>
            <p:cNvPr id="28" name="文本框 37"/>
            <p:cNvSpPr txBox="1"/>
            <p:nvPr/>
          </p:nvSpPr>
          <p:spPr>
            <a:xfrm>
              <a:off x="8931338" y="2437732"/>
              <a:ext cx="1010653" cy="935231"/>
            </a:xfrm>
            <a:prstGeom prst="rect">
              <a:avLst/>
            </a:prstGeom>
            <a:noFill/>
          </p:spPr>
          <p:txBody>
            <a:bodyPr wrap="square" rtlCol="0">
              <a:spAutoFit/>
            </a:bodyPr>
            <a:lstStyle/>
            <a:p>
              <a:pPr algn="ctr"/>
              <a:endParaRPr lang="zh-CN" altLang="en-US" sz="5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文本框 38"/>
            <p:cNvSpPr txBox="1"/>
            <p:nvPr/>
          </p:nvSpPr>
          <p:spPr>
            <a:xfrm>
              <a:off x="8922207" y="2445047"/>
              <a:ext cx="1010653" cy="598799"/>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添加</a:t>
              </a:r>
              <a:endParaRPr lang="en-US" altLang="zh-CN"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内容</a:t>
              </a:r>
            </a:p>
          </p:txBody>
        </p:sp>
      </p:grpSp>
      <p:grpSp>
        <p:nvGrpSpPr>
          <p:cNvPr id="30" name="组合 29"/>
          <p:cNvGrpSpPr/>
          <p:nvPr/>
        </p:nvGrpSpPr>
        <p:grpSpPr>
          <a:xfrm>
            <a:off x="3616411" y="1782856"/>
            <a:ext cx="1237983" cy="1223397"/>
            <a:chOff x="3237545" y="4561747"/>
            <a:chExt cx="1146960" cy="1146960"/>
          </a:xfrm>
        </p:grpSpPr>
        <p:sp>
          <p:nvSpPr>
            <p:cNvPr id="31" name="圆角矩形 30"/>
            <p:cNvSpPr/>
            <p:nvPr/>
          </p:nvSpPr>
          <p:spPr>
            <a:xfrm>
              <a:off x="3237545" y="4561747"/>
              <a:ext cx="1146960" cy="1146960"/>
            </a:xfrm>
            <a:prstGeom prst="roundRect">
              <a:avLst>
                <a:gd name="adj" fmla="val 9039"/>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2" name="圆角矩形 31"/>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3" name="Text Placeholder 4"/>
          <p:cNvSpPr txBox="1"/>
          <p:nvPr/>
        </p:nvSpPr>
        <p:spPr>
          <a:xfrm>
            <a:off x="3749817" y="227573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4" name="组合 33"/>
          <p:cNvGrpSpPr/>
          <p:nvPr/>
        </p:nvGrpSpPr>
        <p:grpSpPr>
          <a:xfrm>
            <a:off x="3617097" y="3210816"/>
            <a:ext cx="1237983" cy="1223397"/>
            <a:chOff x="3237545" y="4561747"/>
            <a:chExt cx="1146960" cy="1146960"/>
          </a:xfrm>
        </p:grpSpPr>
        <p:sp>
          <p:nvSpPr>
            <p:cNvPr id="35" name="圆角矩形 34"/>
            <p:cNvSpPr/>
            <p:nvPr/>
          </p:nvSpPr>
          <p:spPr>
            <a:xfrm>
              <a:off x="3237545" y="4561747"/>
              <a:ext cx="1146960" cy="1146960"/>
            </a:xfrm>
            <a:prstGeom prst="roundRect">
              <a:avLst>
                <a:gd name="adj" fmla="val 9039"/>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6" name="圆角矩形 35"/>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7" name="Text Placeholder 4"/>
          <p:cNvSpPr txBox="1"/>
          <p:nvPr/>
        </p:nvSpPr>
        <p:spPr>
          <a:xfrm>
            <a:off x="3750502" y="3703698"/>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8" name="组合 37"/>
          <p:cNvGrpSpPr/>
          <p:nvPr/>
        </p:nvGrpSpPr>
        <p:grpSpPr>
          <a:xfrm>
            <a:off x="3620393" y="4611436"/>
            <a:ext cx="1237983" cy="1223397"/>
            <a:chOff x="3237545" y="4561747"/>
            <a:chExt cx="1146960" cy="1146960"/>
          </a:xfrm>
        </p:grpSpPr>
        <p:sp>
          <p:nvSpPr>
            <p:cNvPr id="39" name="圆角矩形 38"/>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0" name="圆角矩形 39"/>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1" name="Text Placeholder 4"/>
          <p:cNvSpPr txBox="1"/>
          <p:nvPr/>
        </p:nvSpPr>
        <p:spPr>
          <a:xfrm>
            <a:off x="3753797" y="510431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2" name="组合 41">
            <a:extLst>
              <a:ext uri="{FF2B5EF4-FFF2-40B4-BE49-F238E27FC236}">
                <a16:creationId xmlns:a16="http://schemas.microsoft.com/office/drawing/2014/main" id="{014FF4C0-461C-4326-9E64-6D4C8C5AACC5}"/>
              </a:ext>
            </a:extLst>
          </p:cNvPr>
          <p:cNvGrpSpPr/>
          <p:nvPr/>
        </p:nvGrpSpPr>
        <p:grpSpPr>
          <a:xfrm>
            <a:off x="3424460" y="220234"/>
            <a:ext cx="5544407" cy="617980"/>
            <a:chOff x="551593" y="497013"/>
            <a:chExt cx="5544407" cy="617980"/>
          </a:xfrm>
        </p:grpSpPr>
        <p:sp>
          <p:nvSpPr>
            <p:cNvPr id="43" name="矩形 42">
              <a:extLst>
                <a:ext uri="{FF2B5EF4-FFF2-40B4-BE49-F238E27FC236}">
                  <a16:creationId xmlns:a16="http://schemas.microsoft.com/office/drawing/2014/main" id="{3BB21B3A-2CC2-4A5E-B024-9DB888FDC51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4" name="0 _4">
              <a:extLst>
                <a:ext uri="{FF2B5EF4-FFF2-40B4-BE49-F238E27FC236}">
                  <a16:creationId xmlns:a16="http://schemas.microsoft.com/office/drawing/2014/main" id="{957AF64B-43B2-4958-94A2-96DDA0EF06A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5379145" y="3062299"/>
            <a:ext cx="1414667" cy="1619124"/>
            <a:chOff x="5379142" y="2991066"/>
            <a:chExt cx="1414667" cy="1619124"/>
          </a:xfrm>
          <a:solidFill>
            <a:schemeClr val="accent1"/>
          </a:solidFill>
        </p:grpSpPr>
        <p:sp>
          <p:nvSpPr>
            <p:cNvPr id="3" name="Shape 1723"/>
            <p:cNvSpPr/>
            <p:nvPr/>
          </p:nvSpPr>
          <p:spPr>
            <a:xfrm rot="18900000">
              <a:off x="5379143" y="2991066"/>
              <a:ext cx="1414666" cy="1414666"/>
            </a:xfrm>
            <a:prstGeom prst="roundRect">
              <a:avLst>
                <a:gd name="adj" fmla="val 15000"/>
              </a:avLst>
            </a:prstGeom>
            <a:solidFill>
              <a:schemeClr val="bg1">
                <a:lumMod val="85000"/>
              </a:schemeClr>
            </a:solidFill>
            <a:ln w="12700">
              <a:noFill/>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 name="Shape 1726"/>
            <p:cNvSpPr/>
            <p:nvPr/>
          </p:nvSpPr>
          <p:spPr>
            <a:xfrm rot="18900000">
              <a:off x="5379142" y="3195523"/>
              <a:ext cx="1414666" cy="1414667"/>
            </a:xfrm>
            <a:prstGeom prst="roundRect">
              <a:avLst>
                <a:gd name="adj" fmla="val 15000"/>
              </a:avLst>
            </a:prstGeom>
            <a:grp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5" name="Group 12"/>
          <p:cNvGrpSpPr/>
          <p:nvPr/>
        </p:nvGrpSpPr>
        <p:grpSpPr>
          <a:xfrm>
            <a:off x="3563873" y="3270643"/>
            <a:ext cx="1414667" cy="1619124"/>
            <a:chOff x="3563871" y="3199409"/>
            <a:chExt cx="1414666" cy="1619124"/>
          </a:xfrm>
          <a:solidFill>
            <a:schemeClr val="accent1"/>
          </a:solidFill>
        </p:grpSpPr>
        <p:sp>
          <p:nvSpPr>
            <p:cNvPr id="6" name="Shape 1722"/>
            <p:cNvSpPr/>
            <p:nvPr/>
          </p:nvSpPr>
          <p:spPr>
            <a:xfrm rot="8100000">
              <a:off x="3563871" y="3403867"/>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Shape 1729"/>
            <p:cNvSpPr/>
            <p:nvPr/>
          </p:nvSpPr>
          <p:spPr>
            <a:xfrm rot="8100000">
              <a:off x="3563871" y="3199409"/>
              <a:ext cx="1414666" cy="1414667"/>
            </a:xfrm>
            <a:prstGeom prst="roundRect">
              <a:avLst>
                <a:gd name="adj" fmla="val 15000"/>
              </a:avLst>
            </a:prstGeom>
            <a:solidFill>
              <a:schemeClr val="accent2"/>
            </a:solid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8" name="Group 11"/>
          <p:cNvGrpSpPr/>
          <p:nvPr/>
        </p:nvGrpSpPr>
        <p:grpSpPr>
          <a:xfrm>
            <a:off x="1674444" y="3045311"/>
            <a:ext cx="1414667" cy="1619124"/>
            <a:chOff x="1743076" y="2991066"/>
            <a:chExt cx="1414666" cy="1619124"/>
          </a:xfrm>
          <a:solidFill>
            <a:schemeClr val="accent1"/>
          </a:solidFill>
        </p:grpSpPr>
        <p:sp>
          <p:nvSpPr>
            <p:cNvPr id="9" name="Shape 1721"/>
            <p:cNvSpPr/>
            <p:nvPr/>
          </p:nvSpPr>
          <p:spPr>
            <a:xfrm rot="18900000">
              <a:off x="1743076" y="2991066"/>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Shape 1732"/>
            <p:cNvSpPr/>
            <p:nvPr/>
          </p:nvSpPr>
          <p:spPr>
            <a:xfrm rot="18900000">
              <a:off x="1743076" y="3195523"/>
              <a:ext cx="1414666" cy="1414667"/>
            </a:xfrm>
            <a:prstGeom prst="roundRect">
              <a:avLst>
                <a:gd name="adj" fmla="val 15000"/>
              </a:avLst>
            </a:prstGeom>
            <a:grpFill/>
            <a:ln w="508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1" name="Group 15"/>
          <p:cNvGrpSpPr/>
          <p:nvPr/>
        </p:nvGrpSpPr>
        <p:grpSpPr>
          <a:xfrm>
            <a:off x="7199937" y="3270644"/>
            <a:ext cx="1414667" cy="1619125"/>
            <a:chOff x="7199937" y="3199409"/>
            <a:chExt cx="1414666" cy="1619125"/>
          </a:xfrm>
          <a:solidFill>
            <a:schemeClr val="accent1"/>
          </a:solidFill>
        </p:grpSpPr>
        <p:sp>
          <p:nvSpPr>
            <p:cNvPr id="12" name="Shape 1724"/>
            <p:cNvSpPr/>
            <p:nvPr/>
          </p:nvSpPr>
          <p:spPr>
            <a:xfrm rot="8100000">
              <a:off x="7199937" y="3403868"/>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Shape 1735"/>
            <p:cNvSpPr/>
            <p:nvPr/>
          </p:nvSpPr>
          <p:spPr>
            <a:xfrm rot="8100000">
              <a:off x="7199937" y="3199409"/>
              <a:ext cx="1414666" cy="1414667"/>
            </a:xfrm>
            <a:prstGeom prst="roundRect">
              <a:avLst>
                <a:gd name="adj" fmla="val 15000"/>
              </a:avLst>
            </a:prstGeom>
            <a:solidFill>
              <a:schemeClr val="accent2"/>
            </a:solid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4" name="Group 16"/>
          <p:cNvGrpSpPr/>
          <p:nvPr/>
        </p:nvGrpSpPr>
        <p:grpSpPr>
          <a:xfrm>
            <a:off x="9015209" y="3062299"/>
            <a:ext cx="1414667" cy="1619124"/>
            <a:chOff x="9015209" y="2991066"/>
            <a:chExt cx="1414666" cy="1619124"/>
          </a:xfrm>
          <a:solidFill>
            <a:schemeClr val="accent1"/>
          </a:solidFill>
        </p:grpSpPr>
        <p:sp>
          <p:nvSpPr>
            <p:cNvPr id="15" name="Shape 1725"/>
            <p:cNvSpPr/>
            <p:nvPr/>
          </p:nvSpPr>
          <p:spPr>
            <a:xfrm rot="18900000">
              <a:off x="9015209" y="2991066"/>
              <a:ext cx="1414666" cy="1414666"/>
            </a:xfrm>
            <a:prstGeom prst="roundRect">
              <a:avLst>
                <a:gd name="adj" fmla="val 15000"/>
              </a:avLst>
            </a:prstGeom>
            <a:solidFill>
              <a:schemeClr val="bg1">
                <a:lumMod val="85000"/>
              </a:schemeClr>
            </a:solidFill>
            <a:ln w="12700">
              <a:noFill/>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Shape 1738"/>
            <p:cNvSpPr/>
            <p:nvPr/>
          </p:nvSpPr>
          <p:spPr>
            <a:xfrm rot="18900000">
              <a:off x="9015209" y="3195523"/>
              <a:ext cx="1414666" cy="1414667"/>
            </a:xfrm>
            <a:prstGeom prst="roundRect">
              <a:avLst>
                <a:gd name="adj" fmla="val 15000"/>
              </a:avLst>
            </a:prstGeom>
            <a:grp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7" name="Text Placeholder 4"/>
          <p:cNvSpPr txBox="1"/>
          <p:nvPr/>
        </p:nvSpPr>
        <p:spPr>
          <a:xfrm>
            <a:off x="17814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Text Placeholder 4"/>
          <p:cNvSpPr txBox="1"/>
          <p:nvPr/>
        </p:nvSpPr>
        <p:spPr>
          <a:xfrm>
            <a:off x="36630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Text Placeholder 4"/>
          <p:cNvSpPr txBox="1"/>
          <p:nvPr/>
        </p:nvSpPr>
        <p:spPr>
          <a:xfrm>
            <a:off x="548035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 Placeholder 4"/>
          <p:cNvSpPr txBox="1"/>
          <p:nvPr/>
        </p:nvSpPr>
        <p:spPr>
          <a:xfrm>
            <a:off x="7298385"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 Placeholder 4"/>
          <p:cNvSpPr txBox="1"/>
          <p:nvPr/>
        </p:nvSpPr>
        <p:spPr>
          <a:xfrm>
            <a:off x="91171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TextBox 127"/>
          <p:cNvSpPr txBox="1"/>
          <p:nvPr/>
        </p:nvSpPr>
        <p:spPr>
          <a:xfrm>
            <a:off x="129547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TextBox 128"/>
          <p:cNvSpPr txBox="1"/>
          <p:nvPr/>
        </p:nvSpPr>
        <p:spPr>
          <a:xfrm>
            <a:off x="3119673" y="522842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TextBox 129"/>
          <p:cNvSpPr txBox="1"/>
          <p:nvPr/>
        </p:nvSpPr>
        <p:spPr>
          <a:xfrm>
            <a:off x="493609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5" name="TextBox 130"/>
          <p:cNvSpPr txBox="1"/>
          <p:nvPr/>
        </p:nvSpPr>
        <p:spPr>
          <a:xfrm>
            <a:off x="6753877" y="522842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TextBox 131"/>
          <p:cNvSpPr txBox="1"/>
          <p:nvPr/>
        </p:nvSpPr>
        <p:spPr>
          <a:xfrm>
            <a:off x="855276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7" name="组合 26">
            <a:extLst>
              <a:ext uri="{FF2B5EF4-FFF2-40B4-BE49-F238E27FC236}">
                <a16:creationId xmlns:a16="http://schemas.microsoft.com/office/drawing/2014/main" id="{6B10E724-3B3C-4301-8F20-6928748DD85E}"/>
              </a:ext>
            </a:extLst>
          </p:cNvPr>
          <p:cNvGrpSpPr/>
          <p:nvPr/>
        </p:nvGrpSpPr>
        <p:grpSpPr>
          <a:xfrm>
            <a:off x="3424460" y="220234"/>
            <a:ext cx="5544407" cy="617980"/>
            <a:chOff x="551593" y="497013"/>
            <a:chExt cx="5544407" cy="617980"/>
          </a:xfrm>
        </p:grpSpPr>
        <p:sp>
          <p:nvSpPr>
            <p:cNvPr id="28" name="矩形 27">
              <a:extLst>
                <a:ext uri="{FF2B5EF4-FFF2-40B4-BE49-F238E27FC236}">
                  <a16:creationId xmlns:a16="http://schemas.microsoft.com/office/drawing/2014/main" id="{FDC3945B-D3C4-46E0-B987-B8B05F87C8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9" name="0 _4">
              <a:extLst>
                <a:ext uri="{FF2B5EF4-FFF2-40B4-BE49-F238E27FC236}">
                  <a16:creationId xmlns:a16="http://schemas.microsoft.com/office/drawing/2014/main" id="{152CEC40-56BD-47AA-94AA-3D7B6E2FDFF3}"/>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p:cTn id="97" dur="500" fill="hold"/>
                                        <p:tgtEl>
                                          <p:spTgt spid="27"/>
                                        </p:tgtEl>
                                        <p:attrNameLst>
                                          <p:attrName>ppt_w</p:attrName>
                                        </p:attrNameLst>
                                      </p:cBhvr>
                                      <p:tavLst>
                                        <p:tav tm="0">
                                          <p:val>
                                            <p:fltVal val="0"/>
                                          </p:val>
                                        </p:tav>
                                        <p:tav tm="100000">
                                          <p:val>
                                            <p:strVal val="#ppt_w"/>
                                          </p:val>
                                        </p:tav>
                                      </p:tavLst>
                                    </p:anim>
                                    <p:anim calcmode="lin" valueType="num">
                                      <p:cBhvr>
                                        <p:cTn id="98" dur="500" fill="hold"/>
                                        <p:tgtEl>
                                          <p:spTgt spid="27"/>
                                        </p:tgtEl>
                                        <p:attrNameLst>
                                          <p:attrName>ppt_h</p:attrName>
                                        </p:attrNameLst>
                                      </p:cBhvr>
                                      <p:tavLst>
                                        <p:tav tm="0">
                                          <p:val>
                                            <p:fltVal val="0"/>
                                          </p:val>
                                        </p:tav>
                                        <p:tav tm="100000">
                                          <p:val>
                                            <p:strVal val="#ppt_h"/>
                                          </p:val>
                                        </p:tav>
                                      </p:tavLst>
                                    </p:anim>
                                    <p:animEffect transition="in" filter="fade">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饼形 171"/>
          <p:cNvSpPr/>
          <p:nvPr/>
        </p:nvSpPr>
        <p:spPr>
          <a:xfrm>
            <a:off x="1539913" y="2616685"/>
            <a:ext cx="2086475" cy="2088667"/>
          </a:xfrm>
          <a:prstGeom prst="pie">
            <a:avLst>
              <a:gd name="adj1" fmla="val 0"/>
              <a:gd name="adj2" fmla="val 1781738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3" name="饼形 172"/>
          <p:cNvSpPr/>
          <p:nvPr/>
        </p:nvSpPr>
        <p:spPr>
          <a:xfrm rot="17792835">
            <a:off x="1359421" y="2214741"/>
            <a:ext cx="2798115" cy="2700519"/>
          </a:xfrm>
          <a:prstGeom prst="pie">
            <a:avLst>
              <a:gd name="adj1" fmla="val 0"/>
              <a:gd name="adj2" fmla="val 387349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4" name="饼形 173"/>
          <p:cNvSpPr/>
          <p:nvPr/>
        </p:nvSpPr>
        <p:spPr>
          <a:xfrm>
            <a:off x="4979823" y="2621450"/>
            <a:ext cx="2088063" cy="2087079"/>
          </a:xfrm>
          <a:prstGeom prst="pie">
            <a:avLst>
              <a:gd name="adj1" fmla="val 0"/>
              <a:gd name="adj2" fmla="val 1503185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5" name="饼形 174"/>
          <p:cNvSpPr/>
          <p:nvPr/>
        </p:nvSpPr>
        <p:spPr>
          <a:xfrm rot="17792835">
            <a:off x="4711269" y="2194902"/>
            <a:ext cx="2798115" cy="2702105"/>
          </a:xfrm>
          <a:prstGeom prst="pie">
            <a:avLst>
              <a:gd name="adj1" fmla="val 18826865"/>
              <a:gd name="adj2" fmla="val 387349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6" name="文本框 24"/>
          <p:cNvSpPr txBox="1">
            <a:spLocks noChangeArrowheads="1"/>
          </p:cNvSpPr>
          <p:nvPr/>
        </p:nvSpPr>
        <p:spPr bwMode="auto">
          <a:xfrm>
            <a:off x="1960633" y="3683912"/>
            <a:ext cx="1513561" cy="667055"/>
          </a:xfrm>
          <a:prstGeom prst="rect">
            <a:avLst/>
          </a:prstGeom>
          <a:noFill/>
          <a:ln w="9525">
            <a:noFill/>
            <a:miter lim="800000"/>
          </a:ln>
        </p:spPr>
        <p:txBody>
          <a:bodyPr wrap="square" lIns="91388" tIns="45695" rIns="91388" bIns="45695">
            <a:spAutoFit/>
          </a:bodyPr>
          <a:lstStyle/>
          <a:p>
            <a:pPr algn="ctr"/>
            <a:r>
              <a:rPr lang="en-US" altLang="zh-CN" sz="37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17%</a:t>
            </a:r>
            <a:endParaRPr lang="zh-CN" altLang="en-US" sz="37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7" name="文本框 25"/>
          <p:cNvSpPr txBox="1">
            <a:spLocks noChangeArrowheads="1"/>
          </p:cNvSpPr>
          <p:nvPr/>
        </p:nvSpPr>
        <p:spPr bwMode="auto">
          <a:xfrm>
            <a:off x="5406798" y="3683912"/>
            <a:ext cx="1680287" cy="667055"/>
          </a:xfrm>
          <a:prstGeom prst="rect">
            <a:avLst/>
          </a:prstGeom>
          <a:noFill/>
          <a:ln w="9525">
            <a:noFill/>
            <a:miter lim="800000"/>
          </a:ln>
        </p:spPr>
        <p:txBody>
          <a:bodyPr wrap="square" lIns="91388" tIns="45695" rIns="91388" bIns="45695">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ctr"/>
            <a:r>
              <a:rPr lang="en-US" altLang="zh-CN" sz="3735" dirty="0">
                <a:solidFill>
                  <a:schemeClr val="bg1"/>
                </a:solidFill>
                <a:sym typeface="Source Han Serif SC" panose="02020400000000000000" pitchFamily="18" charset="-122"/>
              </a:rPr>
              <a:t>32%</a:t>
            </a:r>
            <a:endParaRPr lang="zh-CN" altLang="en-US" sz="3735" dirty="0">
              <a:solidFill>
                <a:schemeClr val="bg1"/>
              </a:solidFill>
              <a:sym typeface="Source Han Serif SC" panose="02020400000000000000" pitchFamily="18" charset="-122"/>
            </a:endParaRPr>
          </a:p>
        </p:txBody>
      </p:sp>
      <p:sp>
        <p:nvSpPr>
          <p:cNvPr id="178" name="饼形 177"/>
          <p:cNvSpPr/>
          <p:nvPr/>
        </p:nvSpPr>
        <p:spPr>
          <a:xfrm>
            <a:off x="8362611" y="2661125"/>
            <a:ext cx="2088063" cy="2088667"/>
          </a:xfrm>
          <a:prstGeom prst="pie">
            <a:avLst>
              <a:gd name="adj1" fmla="val 0"/>
              <a:gd name="adj2" fmla="val 1904277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9" name="饼形 178"/>
          <p:cNvSpPr/>
          <p:nvPr/>
        </p:nvSpPr>
        <p:spPr>
          <a:xfrm rot="16431819">
            <a:off x="8540789" y="2592383"/>
            <a:ext cx="2217224" cy="2053156"/>
          </a:xfrm>
          <a:prstGeom prst="pie">
            <a:avLst>
              <a:gd name="adj1" fmla="val 2758241"/>
              <a:gd name="adj2" fmla="val 51621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0" name="文本框 30"/>
          <p:cNvSpPr txBox="1">
            <a:spLocks noChangeArrowheads="1"/>
          </p:cNvSpPr>
          <p:nvPr/>
        </p:nvSpPr>
        <p:spPr bwMode="auto">
          <a:xfrm>
            <a:off x="8790511" y="3683912"/>
            <a:ext cx="1543244" cy="667055"/>
          </a:xfrm>
          <a:prstGeom prst="rect">
            <a:avLst/>
          </a:prstGeom>
          <a:noFill/>
          <a:ln w="9525">
            <a:noFill/>
            <a:miter lim="800000"/>
          </a:ln>
        </p:spPr>
        <p:txBody>
          <a:bodyPr wrap="square" lIns="91388" tIns="45695" rIns="91388" bIns="45695">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ctr"/>
            <a:r>
              <a:rPr lang="en-US" altLang="zh-CN" sz="3735" dirty="0">
                <a:solidFill>
                  <a:schemeClr val="bg1"/>
                </a:solidFill>
                <a:sym typeface="Source Han Serif SC" panose="02020400000000000000" pitchFamily="18" charset="-122"/>
              </a:rPr>
              <a:t>13%</a:t>
            </a:r>
            <a:endParaRPr lang="zh-CN" altLang="en-US" sz="3735" dirty="0">
              <a:solidFill>
                <a:schemeClr val="bg1"/>
              </a:solidFill>
              <a:sym typeface="Source Han Serif SC" panose="02020400000000000000" pitchFamily="18" charset="-122"/>
            </a:endParaRPr>
          </a:p>
        </p:txBody>
      </p:sp>
      <p:sp>
        <p:nvSpPr>
          <p:cNvPr id="181" name="文本框 34"/>
          <p:cNvSpPr txBox="1">
            <a:spLocks noChangeArrowheads="1"/>
          </p:cNvSpPr>
          <p:nvPr/>
        </p:nvSpPr>
        <p:spPr bwMode="auto">
          <a:xfrm>
            <a:off x="1454745" y="5236602"/>
            <a:ext cx="2367483" cy="626275"/>
          </a:xfrm>
          <a:prstGeom prst="rect">
            <a:avLst/>
          </a:prstGeom>
          <a:noFill/>
          <a:ln w="9525">
            <a:noFill/>
            <a:miter lim="800000"/>
          </a:ln>
        </p:spPr>
        <p:txBody>
          <a:bodyPr wrap="square" lIns="91388" tIns="45695" rIns="91388" bIns="45695">
            <a:spAutoFit/>
          </a:bodyPr>
          <a:lstStyle/>
          <a:p>
            <a:r>
              <a:rPr lang="zh-CN" altLang="en-US"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rPr>
              <a:t>请输入您想要的文字</a:t>
            </a:r>
            <a:endParaRPr lang="en-US" altLang="zh-CN"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endParaRPr>
          </a:p>
          <a:p>
            <a:r>
              <a:rPr lang="zh-CN" altLang="en-US"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rPr>
              <a:t>请输入您想要的文字</a:t>
            </a:r>
          </a:p>
        </p:txBody>
      </p:sp>
      <p:sp>
        <p:nvSpPr>
          <p:cNvPr id="182" name="文本框 36"/>
          <p:cNvSpPr txBox="1">
            <a:spLocks noChangeArrowheads="1"/>
          </p:cNvSpPr>
          <p:nvPr/>
        </p:nvSpPr>
        <p:spPr bwMode="auto">
          <a:xfrm>
            <a:off x="4924803" y="5233428"/>
            <a:ext cx="2351508" cy="626275"/>
          </a:xfrm>
          <a:prstGeom prst="rect">
            <a:avLst/>
          </a:prstGeom>
          <a:noFill/>
          <a:ln w="9525">
            <a:noFill/>
            <a:miter lim="800000"/>
          </a:ln>
        </p:spPr>
        <p:txBody>
          <a:bodyPr wrap="square" lIns="91388" tIns="45695" rIns="91388" bIns="45695">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735" dirty="0">
                <a:solidFill>
                  <a:schemeClr val="tx2"/>
                </a:solidFill>
                <a:sym typeface="Source Han Serif SC" panose="02020400000000000000" pitchFamily="18" charset="-122"/>
              </a:rPr>
              <a:t>请输入您想要的文字</a:t>
            </a:r>
            <a:endParaRPr lang="en-US" altLang="zh-CN" sz="1735" dirty="0">
              <a:solidFill>
                <a:schemeClr val="tx2"/>
              </a:solidFill>
              <a:sym typeface="Source Han Serif SC" panose="02020400000000000000" pitchFamily="18" charset="-122"/>
            </a:endParaRPr>
          </a:p>
          <a:p>
            <a:r>
              <a:rPr lang="zh-CN" altLang="en-US" sz="1735" dirty="0">
                <a:solidFill>
                  <a:schemeClr val="tx2"/>
                </a:solidFill>
                <a:sym typeface="Source Han Serif SC" panose="02020400000000000000" pitchFamily="18" charset="-122"/>
              </a:rPr>
              <a:t>请输入您想要的文字</a:t>
            </a:r>
          </a:p>
        </p:txBody>
      </p:sp>
      <p:sp>
        <p:nvSpPr>
          <p:cNvPr id="183" name="文本框 38"/>
          <p:cNvSpPr txBox="1">
            <a:spLocks noChangeArrowheads="1"/>
          </p:cNvSpPr>
          <p:nvPr/>
        </p:nvSpPr>
        <p:spPr bwMode="auto">
          <a:xfrm>
            <a:off x="8451975" y="5227079"/>
            <a:ext cx="2322108" cy="626275"/>
          </a:xfrm>
          <a:prstGeom prst="rect">
            <a:avLst/>
          </a:prstGeom>
          <a:noFill/>
          <a:ln w="9525">
            <a:noFill/>
            <a:miter lim="800000"/>
          </a:ln>
        </p:spPr>
        <p:txBody>
          <a:bodyPr wrap="square" lIns="91388" tIns="45695" rIns="91388" bIns="45695">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735" dirty="0">
                <a:solidFill>
                  <a:schemeClr val="tx2"/>
                </a:solidFill>
                <a:sym typeface="Source Han Serif SC" panose="02020400000000000000" pitchFamily="18" charset="-122"/>
              </a:rPr>
              <a:t>请输入您想要的文字</a:t>
            </a:r>
            <a:endParaRPr lang="en-US" altLang="zh-CN" sz="1735" dirty="0">
              <a:solidFill>
                <a:schemeClr val="tx2"/>
              </a:solidFill>
              <a:sym typeface="Source Han Serif SC" panose="02020400000000000000" pitchFamily="18" charset="-122"/>
            </a:endParaRPr>
          </a:p>
          <a:p>
            <a:r>
              <a:rPr lang="zh-CN" altLang="en-US" sz="1735" dirty="0">
                <a:solidFill>
                  <a:schemeClr val="tx2"/>
                </a:solidFill>
                <a:sym typeface="Source Han Serif SC" panose="02020400000000000000" pitchFamily="18" charset="-122"/>
              </a:rPr>
              <a:t>请输入您想要的文字</a:t>
            </a:r>
          </a:p>
        </p:txBody>
      </p:sp>
      <p:grpSp>
        <p:nvGrpSpPr>
          <p:cNvPr id="14" name="组合 13">
            <a:extLst>
              <a:ext uri="{FF2B5EF4-FFF2-40B4-BE49-F238E27FC236}">
                <a16:creationId xmlns:a16="http://schemas.microsoft.com/office/drawing/2014/main" id="{885CBC61-B9EB-49F6-BA68-4CBF7F8236D4}"/>
              </a:ext>
            </a:extLst>
          </p:cNvPr>
          <p:cNvGrpSpPr/>
          <p:nvPr/>
        </p:nvGrpSpPr>
        <p:grpSpPr>
          <a:xfrm>
            <a:off x="3424460" y="220234"/>
            <a:ext cx="5544407" cy="617980"/>
            <a:chOff x="551593" y="497013"/>
            <a:chExt cx="5544407" cy="617980"/>
          </a:xfrm>
        </p:grpSpPr>
        <p:sp>
          <p:nvSpPr>
            <p:cNvPr id="15" name="矩形 14">
              <a:extLst>
                <a:ext uri="{FF2B5EF4-FFF2-40B4-BE49-F238E27FC236}">
                  <a16:creationId xmlns:a16="http://schemas.microsoft.com/office/drawing/2014/main" id="{FDE064BF-BE6E-4760-A776-4DB31793F5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16" name="0 _4">
              <a:extLst>
                <a:ext uri="{FF2B5EF4-FFF2-40B4-BE49-F238E27FC236}">
                  <a16:creationId xmlns:a16="http://schemas.microsoft.com/office/drawing/2014/main" id="{9262B832-338C-48F9-AFFE-FFBF297028E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p:cTn id="7" dur="500" fill="hold"/>
                                        <p:tgtEl>
                                          <p:spTgt spid="172"/>
                                        </p:tgtEl>
                                        <p:attrNameLst>
                                          <p:attrName>ppt_w</p:attrName>
                                        </p:attrNameLst>
                                      </p:cBhvr>
                                      <p:tavLst>
                                        <p:tav tm="0">
                                          <p:val>
                                            <p:fltVal val="0"/>
                                          </p:val>
                                        </p:tav>
                                        <p:tav tm="100000">
                                          <p:val>
                                            <p:strVal val="#ppt_w"/>
                                          </p:val>
                                        </p:tav>
                                      </p:tavLst>
                                    </p:anim>
                                    <p:anim calcmode="lin" valueType="num">
                                      <p:cBhvr>
                                        <p:cTn id="8" dur="500" fill="hold"/>
                                        <p:tgtEl>
                                          <p:spTgt spid="172"/>
                                        </p:tgtEl>
                                        <p:attrNameLst>
                                          <p:attrName>ppt_h</p:attrName>
                                        </p:attrNameLst>
                                      </p:cBhvr>
                                      <p:tavLst>
                                        <p:tav tm="0">
                                          <p:val>
                                            <p:fltVal val="0"/>
                                          </p:val>
                                        </p:tav>
                                        <p:tav tm="100000">
                                          <p:val>
                                            <p:strVal val="#ppt_h"/>
                                          </p:val>
                                        </p:tav>
                                      </p:tavLst>
                                    </p:anim>
                                    <p:animEffect transition="in" filter="fade">
                                      <p:cBhvr>
                                        <p:cTn id="9" dur="500"/>
                                        <p:tgtEl>
                                          <p:spTgt spid="17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anim calcmode="lin" valueType="num">
                                      <p:cBhvr>
                                        <p:cTn id="13" dur="500" fill="hold"/>
                                        <p:tgtEl>
                                          <p:spTgt spid="173"/>
                                        </p:tgtEl>
                                        <p:attrNameLst>
                                          <p:attrName>ppt_w</p:attrName>
                                        </p:attrNameLst>
                                      </p:cBhvr>
                                      <p:tavLst>
                                        <p:tav tm="0">
                                          <p:val>
                                            <p:fltVal val="0"/>
                                          </p:val>
                                        </p:tav>
                                        <p:tav tm="100000">
                                          <p:val>
                                            <p:strVal val="#ppt_w"/>
                                          </p:val>
                                        </p:tav>
                                      </p:tavLst>
                                    </p:anim>
                                    <p:anim calcmode="lin" valueType="num">
                                      <p:cBhvr>
                                        <p:cTn id="14" dur="500" fill="hold"/>
                                        <p:tgtEl>
                                          <p:spTgt spid="173"/>
                                        </p:tgtEl>
                                        <p:attrNameLst>
                                          <p:attrName>ppt_h</p:attrName>
                                        </p:attrNameLst>
                                      </p:cBhvr>
                                      <p:tavLst>
                                        <p:tav tm="0">
                                          <p:val>
                                            <p:fltVal val="0"/>
                                          </p:val>
                                        </p:tav>
                                        <p:tav tm="100000">
                                          <p:val>
                                            <p:strVal val="#ppt_h"/>
                                          </p:val>
                                        </p:tav>
                                      </p:tavLst>
                                    </p:anim>
                                    <p:animEffect transition="in" filter="fade">
                                      <p:cBhvr>
                                        <p:cTn id="15" dur="500"/>
                                        <p:tgtEl>
                                          <p:spTgt spid="17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ppt_w</p:attrName>
                                        </p:attrNameLst>
                                      </p:cBhvr>
                                      <p:tavLst>
                                        <p:tav tm="0">
                                          <p:val>
                                            <p:fltVal val="0"/>
                                          </p:val>
                                        </p:tav>
                                        <p:tav tm="100000">
                                          <p:val>
                                            <p:strVal val="#ppt_w"/>
                                          </p:val>
                                        </p:tav>
                                      </p:tavLst>
                                    </p:anim>
                                    <p:anim calcmode="lin" valueType="num">
                                      <p:cBhvr>
                                        <p:cTn id="20" dur="500" fill="hold"/>
                                        <p:tgtEl>
                                          <p:spTgt spid="176"/>
                                        </p:tgtEl>
                                        <p:attrNameLst>
                                          <p:attrName>ppt_h</p:attrName>
                                        </p:attrNameLst>
                                      </p:cBhvr>
                                      <p:tavLst>
                                        <p:tav tm="0">
                                          <p:val>
                                            <p:fltVal val="0"/>
                                          </p:val>
                                        </p:tav>
                                        <p:tav tm="100000">
                                          <p:val>
                                            <p:strVal val="#ppt_h"/>
                                          </p:val>
                                        </p:tav>
                                      </p:tavLst>
                                    </p:anim>
                                    <p:animEffect transition="in" filter="fade">
                                      <p:cBhvr>
                                        <p:cTn id="21" dur="500"/>
                                        <p:tgtEl>
                                          <p:spTgt spid="17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p:cTn id="25" dur="500" fill="hold"/>
                                        <p:tgtEl>
                                          <p:spTgt spid="181"/>
                                        </p:tgtEl>
                                        <p:attrNameLst>
                                          <p:attrName>ppt_w</p:attrName>
                                        </p:attrNameLst>
                                      </p:cBhvr>
                                      <p:tavLst>
                                        <p:tav tm="0">
                                          <p:val>
                                            <p:fltVal val="0"/>
                                          </p:val>
                                        </p:tav>
                                        <p:tav tm="100000">
                                          <p:val>
                                            <p:strVal val="#ppt_w"/>
                                          </p:val>
                                        </p:tav>
                                      </p:tavLst>
                                    </p:anim>
                                    <p:anim calcmode="lin" valueType="num">
                                      <p:cBhvr>
                                        <p:cTn id="26" dur="500" fill="hold"/>
                                        <p:tgtEl>
                                          <p:spTgt spid="181"/>
                                        </p:tgtEl>
                                        <p:attrNameLst>
                                          <p:attrName>ppt_h</p:attrName>
                                        </p:attrNameLst>
                                      </p:cBhvr>
                                      <p:tavLst>
                                        <p:tav tm="0">
                                          <p:val>
                                            <p:fltVal val="0"/>
                                          </p:val>
                                        </p:tav>
                                        <p:tav tm="100000">
                                          <p:val>
                                            <p:strVal val="#ppt_h"/>
                                          </p:val>
                                        </p:tav>
                                      </p:tavLst>
                                    </p:anim>
                                    <p:animEffect transition="in" filter="fade">
                                      <p:cBhvr>
                                        <p:cTn id="27" dur="500"/>
                                        <p:tgtEl>
                                          <p:spTgt spid="18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74"/>
                                        </p:tgtEl>
                                        <p:attrNameLst>
                                          <p:attrName>style.visibility</p:attrName>
                                        </p:attrNameLst>
                                      </p:cBhvr>
                                      <p:to>
                                        <p:strVal val="visible"/>
                                      </p:to>
                                    </p:set>
                                    <p:anim calcmode="lin" valueType="num">
                                      <p:cBhvr>
                                        <p:cTn id="31" dur="500" fill="hold"/>
                                        <p:tgtEl>
                                          <p:spTgt spid="174"/>
                                        </p:tgtEl>
                                        <p:attrNameLst>
                                          <p:attrName>ppt_w</p:attrName>
                                        </p:attrNameLst>
                                      </p:cBhvr>
                                      <p:tavLst>
                                        <p:tav tm="0">
                                          <p:val>
                                            <p:fltVal val="0"/>
                                          </p:val>
                                        </p:tav>
                                        <p:tav tm="100000">
                                          <p:val>
                                            <p:strVal val="#ppt_w"/>
                                          </p:val>
                                        </p:tav>
                                      </p:tavLst>
                                    </p:anim>
                                    <p:anim calcmode="lin" valueType="num">
                                      <p:cBhvr>
                                        <p:cTn id="32" dur="500" fill="hold"/>
                                        <p:tgtEl>
                                          <p:spTgt spid="174"/>
                                        </p:tgtEl>
                                        <p:attrNameLst>
                                          <p:attrName>ppt_h</p:attrName>
                                        </p:attrNameLst>
                                      </p:cBhvr>
                                      <p:tavLst>
                                        <p:tav tm="0">
                                          <p:val>
                                            <p:fltVal val="0"/>
                                          </p:val>
                                        </p:tav>
                                        <p:tav tm="100000">
                                          <p:val>
                                            <p:strVal val="#ppt_h"/>
                                          </p:val>
                                        </p:tav>
                                      </p:tavLst>
                                    </p:anim>
                                    <p:animEffect transition="in" filter="fade">
                                      <p:cBhvr>
                                        <p:cTn id="33" dur="500"/>
                                        <p:tgtEl>
                                          <p:spTgt spid="17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5"/>
                                        </p:tgtEl>
                                        <p:attrNameLst>
                                          <p:attrName>style.visibility</p:attrName>
                                        </p:attrNameLst>
                                      </p:cBhvr>
                                      <p:to>
                                        <p:strVal val="visible"/>
                                      </p:to>
                                    </p:set>
                                    <p:anim calcmode="lin" valueType="num">
                                      <p:cBhvr>
                                        <p:cTn id="37" dur="500" fill="hold"/>
                                        <p:tgtEl>
                                          <p:spTgt spid="175"/>
                                        </p:tgtEl>
                                        <p:attrNameLst>
                                          <p:attrName>ppt_w</p:attrName>
                                        </p:attrNameLst>
                                      </p:cBhvr>
                                      <p:tavLst>
                                        <p:tav tm="0">
                                          <p:val>
                                            <p:fltVal val="0"/>
                                          </p:val>
                                        </p:tav>
                                        <p:tav tm="100000">
                                          <p:val>
                                            <p:strVal val="#ppt_w"/>
                                          </p:val>
                                        </p:tav>
                                      </p:tavLst>
                                    </p:anim>
                                    <p:anim calcmode="lin" valueType="num">
                                      <p:cBhvr>
                                        <p:cTn id="38" dur="500" fill="hold"/>
                                        <p:tgtEl>
                                          <p:spTgt spid="175"/>
                                        </p:tgtEl>
                                        <p:attrNameLst>
                                          <p:attrName>ppt_h</p:attrName>
                                        </p:attrNameLst>
                                      </p:cBhvr>
                                      <p:tavLst>
                                        <p:tav tm="0">
                                          <p:val>
                                            <p:fltVal val="0"/>
                                          </p:val>
                                        </p:tav>
                                        <p:tav tm="100000">
                                          <p:val>
                                            <p:strVal val="#ppt_h"/>
                                          </p:val>
                                        </p:tav>
                                      </p:tavLst>
                                    </p:anim>
                                    <p:animEffect transition="in" filter="fade">
                                      <p:cBhvr>
                                        <p:cTn id="39" dur="500"/>
                                        <p:tgtEl>
                                          <p:spTgt spid="175"/>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77"/>
                                        </p:tgtEl>
                                        <p:attrNameLst>
                                          <p:attrName>style.visibility</p:attrName>
                                        </p:attrNameLst>
                                      </p:cBhvr>
                                      <p:to>
                                        <p:strVal val="visible"/>
                                      </p:to>
                                    </p:set>
                                    <p:anim calcmode="lin" valueType="num">
                                      <p:cBhvr>
                                        <p:cTn id="43" dur="500" fill="hold"/>
                                        <p:tgtEl>
                                          <p:spTgt spid="177"/>
                                        </p:tgtEl>
                                        <p:attrNameLst>
                                          <p:attrName>ppt_w</p:attrName>
                                        </p:attrNameLst>
                                      </p:cBhvr>
                                      <p:tavLst>
                                        <p:tav tm="0">
                                          <p:val>
                                            <p:fltVal val="0"/>
                                          </p:val>
                                        </p:tav>
                                        <p:tav tm="100000">
                                          <p:val>
                                            <p:strVal val="#ppt_w"/>
                                          </p:val>
                                        </p:tav>
                                      </p:tavLst>
                                    </p:anim>
                                    <p:anim calcmode="lin" valueType="num">
                                      <p:cBhvr>
                                        <p:cTn id="44" dur="500" fill="hold"/>
                                        <p:tgtEl>
                                          <p:spTgt spid="177"/>
                                        </p:tgtEl>
                                        <p:attrNameLst>
                                          <p:attrName>ppt_h</p:attrName>
                                        </p:attrNameLst>
                                      </p:cBhvr>
                                      <p:tavLst>
                                        <p:tav tm="0">
                                          <p:val>
                                            <p:fltVal val="0"/>
                                          </p:val>
                                        </p:tav>
                                        <p:tav tm="100000">
                                          <p:val>
                                            <p:strVal val="#ppt_h"/>
                                          </p:val>
                                        </p:tav>
                                      </p:tavLst>
                                    </p:anim>
                                    <p:animEffect transition="in" filter="fade">
                                      <p:cBhvr>
                                        <p:cTn id="45" dur="500"/>
                                        <p:tgtEl>
                                          <p:spTgt spid="17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82"/>
                                        </p:tgtEl>
                                        <p:attrNameLst>
                                          <p:attrName>style.visibility</p:attrName>
                                        </p:attrNameLst>
                                      </p:cBhvr>
                                      <p:to>
                                        <p:strVal val="visible"/>
                                      </p:to>
                                    </p:set>
                                    <p:anim calcmode="lin" valueType="num">
                                      <p:cBhvr>
                                        <p:cTn id="49" dur="500" fill="hold"/>
                                        <p:tgtEl>
                                          <p:spTgt spid="182"/>
                                        </p:tgtEl>
                                        <p:attrNameLst>
                                          <p:attrName>ppt_w</p:attrName>
                                        </p:attrNameLst>
                                      </p:cBhvr>
                                      <p:tavLst>
                                        <p:tav tm="0">
                                          <p:val>
                                            <p:fltVal val="0"/>
                                          </p:val>
                                        </p:tav>
                                        <p:tav tm="100000">
                                          <p:val>
                                            <p:strVal val="#ppt_w"/>
                                          </p:val>
                                        </p:tav>
                                      </p:tavLst>
                                    </p:anim>
                                    <p:anim calcmode="lin" valueType="num">
                                      <p:cBhvr>
                                        <p:cTn id="50" dur="500" fill="hold"/>
                                        <p:tgtEl>
                                          <p:spTgt spid="182"/>
                                        </p:tgtEl>
                                        <p:attrNameLst>
                                          <p:attrName>ppt_h</p:attrName>
                                        </p:attrNameLst>
                                      </p:cBhvr>
                                      <p:tavLst>
                                        <p:tav tm="0">
                                          <p:val>
                                            <p:fltVal val="0"/>
                                          </p:val>
                                        </p:tav>
                                        <p:tav tm="100000">
                                          <p:val>
                                            <p:strVal val="#ppt_h"/>
                                          </p:val>
                                        </p:tav>
                                      </p:tavLst>
                                    </p:anim>
                                    <p:animEffect transition="in" filter="fade">
                                      <p:cBhvr>
                                        <p:cTn id="51" dur="500"/>
                                        <p:tgtEl>
                                          <p:spTgt spid="18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500" fill="hold"/>
                                        <p:tgtEl>
                                          <p:spTgt spid="178"/>
                                        </p:tgtEl>
                                        <p:attrNameLst>
                                          <p:attrName>ppt_w</p:attrName>
                                        </p:attrNameLst>
                                      </p:cBhvr>
                                      <p:tavLst>
                                        <p:tav tm="0">
                                          <p:val>
                                            <p:fltVal val="0"/>
                                          </p:val>
                                        </p:tav>
                                        <p:tav tm="100000">
                                          <p:val>
                                            <p:strVal val="#ppt_w"/>
                                          </p:val>
                                        </p:tav>
                                      </p:tavLst>
                                    </p:anim>
                                    <p:anim calcmode="lin" valueType="num">
                                      <p:cBhvr>
                                        <p:cTn id="56" dur="500" fill="hold"/>
                                        <p:tgtEl>
                                          <p:spTgt spid="178"/>
                                        </p:tgtEl>
                                        <p:attrNameLst>
                                          <p:attrName>ppt_h</p:attrName>
                                        </p:attrNameLst>
                                      </p:cBhvr>
                                      <p:tavLst>
                                        <p:tav tm="0">
                                          <p:val>
                                            <p:fltVal val="0"/>
                                          </p:val>
                                        </p:tav>
                                        <p:tav tm="100000">
                                          <p:val>
                                            <p:strVal val="#ppt_h"/>
                                          </p:val>
                                        </p:tav>
                                      </p:tavLst>
                                    </p:anim>
                                    <p:animEffect transition="in" filter="fade">
                                      <p:cBhvr>
                                        <p:cTn id="57" dur="500"/>
                                        <p:tgtEl>
                                          <p:spTgt spid="17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79"/>
                                        </p:tgtEl>
                                        <p:attrNameLst>
                                          <p:attrName>style.visibility</p:attrName>
                                        </p:attrNameLst>
                                      </p:cBhvr>
                                      <p:to>
                                        <p:strVal val="visible"/>
                                      </p:to>
                                    </p:set>
                                    <p:anim calcmode="lin" valueType="num">
                                      <p:cBhvr>
                                        <p:cTn id="61" dur="500" fill="hold"/>
                                        <p:tgtEl>
                                          <p:spTgt spid="179"/>
                                        </p:tgtEl>
                                        <p:attrNameLst>
                                          <p:attrName>ppt_w</p:attrName>
                                        </p:attrNameLst>
                                      </p:cBhvr>
                                      <p:tavLst>
                                        <p:tav tm="0">
                                          <p:val>
                                            <p:fltVal val="0"/>
                                          </p:val>
                                        </p:tav>
                                        <p:tav tm="100000">
                                          <p:val>
                                            <p:strVal val="#ppt_w"/>
                                          </p:val>
                                        </p:tav>
                                      </p:tavLst>
                                    </p:anim>
                                    <p:anim calcmode="lin" valueType="num">
                                      <p:cBhvr>
                                        <p:cTn id="62" dur="500" fill="hold"/>
                                        <p:tgtEl>
                                          <p:spTgt spid="179"/>
                                        </p:tgtEl>
                                        <p:attrNameLst>
                                          <p:attrName>ppt_h</p:attrName>
                                        </p:attrNameLst>
                                      </p:cBhvr>
                                      <p:tavLst>
                                        <p:tav tm="0">
                                          <p:val>
                                            <p:fltVal val="0"/>
                                          </p:val>
                                        </p:tav>
                                        <p:tav tm="100000">
                                          <p:val>
                                            <p:strVal val="#ppt_h"/>
                                          </p:val>
                                        </p:tav>
                                      </p:tavLst>
                                    </p:anim>
                                    <p:animEffect transition="in" filter="fade">
                                      <p:cBhvr>
                                        <p:cTn id="63" dur="500"/>
                                        <p:tgtEl>
                                          <p:spTgt spid="179"/>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80"/>
                                        </p:tgtEl>
                                        <p:attrNameLst>
                                          <p:attrName>style.visibility</p:attrName>
                                        </p:attrNameLst>
                                      </p:cBhvr>
                                      <p:to>
                                        <p:strVal val="visible"/>
                                      </p:to>
                                    </p:set>
                                    <p:anim calcmode="lin" valueType="num">
                                      <p:cBhvr>
                                        <p:cTn id="67" dur="500" fill="hold"/>
                                        <p:tgtEl>
                                          <p:spTgt spid="180"/>
                                        </p:tgtEl>
                                        <p:attrNameLst>
                                          <p:attrName>ppt_w</p:attrName>
                                        </p:attrNameLst>
                                      </p:cBhvr>
                                      <p:tavLst>
                                        <p:tav tm="0">
                                          <p:val>
                                            <p:fltVal val="0"/>
                                          </p:val>
                                        </p:tav>
                                        <p:tav tm="100000">
                                          <p:val>
                                            <p:strVal val="#ppt_w"/>
                                          </p:val>
                                        </p:tav>
                                      </p:tavLst>
                                    </p:anim>
                                    <p:anim calcmode="lin" valueType="num">
                                      <p:cBhvr>
                                        <p:cTn id="68" dur="500" fill="hold"/>
                                        <p:tgtEl>
                                          <p:spTgt spid="180"/>
                                        </p:tgtEl>
                                        <p:attrNameLst>
                                          <p:attrName>ppt_h</p:attrName>
                                        </p:attrNameLst>
                                      </p:cBhvr>
                                      <p:tavLst>
                                        <p:tav tm="0">
                                          <p:val>
                                            <p:fltVal val="0"/>
                                          </p:val>
                                        </p:tav>
                                        <p:tav tm="100000">
                                          <p:val>
                                            <p:strVal val="#ppt_h"/>
                                          </p:val>
                                        </p:tav>
                                      </p:tavLst>
                                    </p:anim>
                                    <p:animEffect transition="in" filter="fade">
                                      <p:cBhvr>
                                        <p:cTn id="69" dur="500"/>
                                        <p:tgtEl>
                                          <p:spTgt spid="180"/>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83"/>
                                        </p:tgtEl>
                                        <p:attrNameLst>
                                          <p:attrName>style.visibility</p:attrName>
                                        </p:attrNameLst>
                                      </p:cBhvr>
                                      <p:to>
                                        <p:strVal val="visible"/>
                                      </p:to>
                                    </p:set>
                                    <p:anim calcmode="lin" valueType="num">
                                      <p:cBhvr>
                                        <p:cTn id="73" dur="500" fill="hold"/>
                                        <p:tgtEl>
                                          <p:spTgt spid="183"/>
                                        </p:tgtEl>
                                        <p:attrNameLst>
                                          <p:attrName>ppt_w</p:attrName>
                                        </p:attrNameLst>
                                      </p:cBhvr>
                                      <p:tavLst>
                                        <p:tav tm="0">
                                          <p:val>
                                            <p:fltVal val="0"/>
                                          </p:val>
                                        </p:tav>
                                        <p:tav tm="100000">
                                          <p:val>
                                            <p:strVal val="#ppt_w"/>
                                          </p:val>
                                        </p:tav>
                                      </p:tavLst>
                                    </p:anim>
                                    <p:anim calcmode="lin" valueType="num">
                                      <p:cBhvr>
                                        <p:cTn id="74" dur="500" fill="hold"/>
                                        <p:tgtEl>
                                          <p:spTgt spid="183"/>
                                        </p:tgtEl>
                                        <p:attrNameLst>
                                          <p:attrName>ppt_h</p:attrName>
                                        </p:attrNameLst>
                                      </p:cBhvr>
                                      <p:tavLst>
                                        <p:tav tm="0">
                                          <p:val>
                                            <p:fltVal val="0"/>
                                          </p:val>
                                        </p:tav>
                                        <p:tav tm="100000">
                                          <p:val>
                                            <p:strVal val="#ppt_h"/>
                                          </p:val>
                                        </p:tav>
                                      </p:tavLst>
                                    </p:anim>
                                    <p:animEffect transition="in" filter="fade">
                                      <p:cBhvr>
                                        <p:cTn id="75" dur="500"/>
                                        <p:tgtEl>
                                          <p:spTgt spid="183"/>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174" grpId="0" animBg="1"/>
      <p:bldP spid="175" grpId="0" animBg="1"/>
      <p:bldP spid="176" grpId="0"/>
      <p:bldP spid="177" grpId="0"/>
      <p:bldP spid="178" grpId="0" animBg="1"/>
      <p:bldP spid="179" grpId="0" animBg="1"/>
      <p:bldP spid="180" grpId="0"/>
      <p:bldP spid="181" grpId="0"/>
      <p:bldP spid="182" grpId="0"/>
      <p:bldP spid="18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2</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发展历程</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02</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02722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5190629" y="4067646"/>
            <a:ext cx="4667250" cy="2260602"/>
          </a:xfrm>
          <a:prstGeom prst="rect">
            <a:avLst/>
          </a:prstGeom>
          <a:gradFill>
            <a:gsLst>
              <a:gs pos="0">
                <a:schemeClr val="accent1">
                  <a:lumMod val="5000"/>
                  <a:lumOff val="95000"/>
                  <a:alpha val="0"/>
                </a:schemeClr>
              </a:gs>
              <a:gs pos="65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矩形 42"/>
          <p:cNvSpPr>
            <a:spLocks noChangeArrowheads="1"/>
          </p:cNvSpPr>
          <p:nvPr/>
        </p:nvSpPr>
        <p:spPr bwMode="auto">
          <a:xfrm>
            <a:off x="9980912" y="4067648"/>
            <a:ext cx="922867" cy="2260600"/>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8" name="矩形 46"/>
          <p:cNvSpPr>
            <a:spLocks noChangeAspect="1" noChangeArrowheads="1"/>
          </p:cNvSpPr>
          <p:nvPr/>
        </p:nvSpPr>
        <p:spPr bwMode="auto">
          <a:xfrm>
            <a:off x="1064303" y="4067648"/>
            <a:ext cx="4005409" cy="2260600"/>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9" name="矩形 47"/>
          <p:cNvSpPr>
            <a:spLocks noChangeAspect="1" noChangeArrowheads="1"/>
          </p:cNvSpPr>
          <p:nvPr/>
        </p:nvSpPr>
        <p:spPr bwMode="auto">
          <a:xfrm>
            <a:off x="4034928" y="1715767"/>
            <a:ext cx="3386667" cy="2258483"/>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0" name="矩形 1"/>
          <p:cNvSpPr>
            <a:spLocks noChangeArrowheads="1"/>
          </p:cNvSpPr>
          <p:nvPr/>
        </p:nvSpPr>
        <p:spPr bwMode="auto">
          <a:xfrm>
            <a:off x="1064303" y="1713648"/>
            <a:ext cx="2877228" cy="2260600"/>
          </a:xfrm>
          <a:prstGeom prst="rect">
            <a:avLst/>
          </a:prstGeom>
          <a:solidFill>
            <a:schemeClr val="accent1"/>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1" name="矩形 59"/>
          <p:cNvSpPr>
            <a:spLocks noChangeAspect="1" noChangeArrowheads="1"/>
          </p:cNvSpPr>
          <p:nvPr/>
        </p:nvSpPr>
        <p:spPr bwMode="auto">
          <a:xfrm>
            <a:off x="7514995" y="1713648"/>
            <a:ext cx="3388783" cy="2260600"/>
          </a:xfrm>
          <a:prstGeom prst="rect">
            <a:avLst/>
          </a:prstGeom>
          <a:blipFill>
            <a:blip r:embed="rId3"/>
            <a:stretch>
              <a:fillRect/>
            </a:stretch>
          </a:blip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2" name="矩形 56"/>
          <p:cNvSpPr>
            <a:spLocks noChangeArrowheads="1"/>
          </p:cNvSpPr>
          <p:nvPr/>
        </p:nvSpPr>
        <p:spPr bwMode="auto">
          <a:xfrm>
            <a:off x="1680930" y="1809941"/>
            <a:ext cx="2152121" cy="6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914273">
              <a:spcBef>
                <a:spcPct val="0"/>
              </a:spcBef>
              <a:buNone/>
            </a:pPr>
            <a:r>
              <a:rPr lang="zh-CN" altLang="en-US" sz="3600" b="1" dirty="0">
                <a:solidFill>
                  <a:prstClr val="white"/>
                </a:solidFill>
                <a:sym typeface="Source Han Serif SC" panose="02020400000000000000" pitchFamily="18" charset="-122"/>
              </a:rPr>
              <a:t>添加主题</a:t>
            </a:r>
            <a:endParaRPr lang="zh-CN" altLang="en-US" sz="4400" dirty="0">
              <a:solidFill>
                <a:prstClr val="white"/>
              </a:solidFill>
              <a:sym typeface="Source Han Serif SC" panose="02020400000000000000" pitchFamily="18" charset="-122"/>
            </a:endParaRPr>
          </a:p>
        </p:txBody>
      </p:sp>
      <p:sp>
        <p:nvSpPr>
          <p:cNvPr id="14" name="矩形 44"/>
          <p:cNvSpPr>
            <a:spLocks noChangeArrowheads="1"/>
          </p:cNvSpPr>
          <p:nvPr/>
        </p:nvSpPr>
        <p:spPr bwMode="auto">
          <a:xfrm>
            <a:off x="5321719" y="4208943"/>
            <a:ext cx="3098655" cy="5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2800" b="1" dirty="0">
                <a:solidFill>
                  <a:schemeClr val="tx1">
                    <a:lumMod val="85000"/>
                    <a:lumOff val="15000"/>
                  </a:schemeClr>
                </a:solidFill>
                <a:sym typeface="Source Han Serif SC" panose="02020400000000000000" pitchFamily="18" charset="-122"/>
              </a:rPr>
              <a:t>添加主题</a:t>
            </a:r>
            <a:endParaRPr lang="zh-CN" altLang="en-US" sz="3600" dirty="0">
              <a:solidFill>
                <a:schemeClr val="tx1">
                  <a:lumMod val="85000"/>
                  <a:lumOff val="15000"/>
                </a:schemeClr>
              </a:solidFill>
              <a:sym typeface="Source Han Serif SC" panose="02020400000000000000" pitchFamily="18" charset="-122"/>
            </a:endParaRPr>
          </a:p>
        </p:txBody>
      </p:sp>
      <p:sp>
        <p:nvSpPr>
          <p:cNvPr id="15" name="矩形 45"/>
          <p:cNvSpPr>
            <a:spLocks noChangeArrowheads="1"/>
          </p:cNvSpPr>
          <p:nvPr/>
        </p:nvSpPr>
        <p:spPr bwMode="auto">
          <a:xfrm>
            <a:off x="5321719" y="5022374"/>
            <a:ext cx="4280712" cy="10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2000" dirty="0">
                <a:solidFill>
                  <a:schemeClr val="tx1">
                    <a:lumMod val="85000"/>
                    <a:lumOff val="15000"/>
                  </a:schemeClr>
                </a:solidFill>
                <a:sym typeface="Source Han Serif SC" panose="02020400000000000000" pitchFamily="18" charset="-122"/>
              </a:rPr>
              <a:t>在此录入上述图表的综合分析说明，在此录入上述图表的综合分析说明，在此录入上述图表的综合分析说明</a:t>
            </a:r>
            <a:r>
              <a:rPr lang="zh-CN" altLang="en-US" sz="2000" dirty="0">
                <a:solidFill>
                  <a:prstClr val="black">
                    <a:lumMod val="65000"/>
                    <a:lumOff val="35000"/>
                  </a:prstClr>
                </a:solidFill>
                <a:sym typeface="Source Han Serif SC" panose="02020400000000000000" pitchFamily="18" charset="-122"/>
              </a:rPr>
              <a:t>。 </a:t>
            </a:r>
          </a:p>
        </p:txBody>
      </p:sp>
      <p:sp>
        <p:nvSpPr>
          <p:cNvPr id="19" name="矩形 45"/>
          <p:cNvSpPr>
            <a:spLocks noChangeArrowheads="1"/>
          </p:cNvSpPr>
          <p:nvPr/>
        </p:nvSpPr>
        <p:spPr bwMode="auto">
          <a:xfrm>
            <a:off x="1186932" y="2718046"/>
            <a:ext cx="2754596" cy="11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1600" dirty="0">
                <a:solidFill>
                  <a:schemeClr val="bg1"/>
                </a:solidFill>
                <a:sym typeface="Source Han Serif SC" panose="02020400000000000000" pitchFamily="18" charset="-122"/>
              </a:rPr>
              <a:t>在此录入上述图表的综合分析说明，在此录入上述图表的综合分析说明，在此录入上述图表的综合分析说明。 </a:t>
            </a:r>
          </a:p>
        </p:txBody>
      </p:sp>
      <p:grpSp>
        <p:nvGrpSpPr>
          <p:cNvPr id="17" name="组合 16">
            <a:extLst>
              <a:ext uri="{FF2B5EF4-FFF2-40B4-BE49-F238E27FC236}">
                <a16:creationId xmlns:a16="http://schemas.microsoft.com/office/drawing/2014/main" id="{134D69AA-7E8D-4730-8418-BC28E8D22E00}"/>
              </a:ext>
            </a:extLst>
          </p:cNvPr>
          <p:cNvGrpSpPr/>
          <p:nvPr/>
        </p:nvGrpSpPr>
        <p:grpSpPr>
          <a:xfrm>
            <a:off x="3424460" y="220234"/>
            <a:ext cx="5544407" cy="617980"/>
            <a:chOff x="551593" y="497013"/>
            <a:chExt cx="5544407" cy="617980"/>
          </a:xfrm>
        </p:grpSpPr>
        <p:sp>
          <p:nvSpPr>
            <p:cNvPr id="18" name="矩形 17">
              <a:extLst>
                <a:ext uri="{FF2B5EF4-FFF2-40B4-BE49-F238E27FC236}">
                  <a16:creationId xmlns:a16="http://schemas.microsoft.com/office/drawing/2014/main" id="{DFC737E2-B756-4755-9374-88BA8BE1151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0" name="0 _4">
              <a:extLst>
                <a:ext uri="{FF2B5EF4-FFF2-40B4-BE49-F238E27FC236}">
                  <a16:creationId xmlns:a16="http://schemas.microsoft.com/office/drawing/2014/main" id="{76F846F4-8BC8-4F37-AE3E-B5E804098ACF}"/>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753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P spid="8" grpId="0" animBg="1"/>
      <p:bldP spid="9" grpId="0" animBg="1"/>
      <p:bldP spid="10" grpId="0" animBg="1"/>
      <p:bldP spid="11" grpId="0" animBg="1"/>
      <p:bldP spid="12" grpId="0"/>
      <p:bldP spid="14" grpId="0"/>
      <p:bldP spid="15"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1375537" y="2080682"/>
            <a:ext cx="4318231" cy="143983"/>
            <a:chOff x="1507396" y="1628800"/>
            <a:chExt cx="4320480" cy="144016"/>
          </a:xfrm>
        </p:grpSpPr>
        <p:cxnSp>
          <p:nvCxnSpPr>
            <p:cNvPr id="100" name="直接连接符 99"/>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6248839" y="2080682"/>
            <a:ext cx="4318231" cy="143983"/>
            <a:chOff x="1507396" y="1628800"/>
            <a:chExt cx="4320480" cy="144016"/>
          </a:xfrm>
        </p:grpSpPr>
        <p:cxnSp>
          <p:nvCxnSpPr>
            <p:cNvPr id="112" name="直接连接符 111"/>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5504145"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4" name="TextBox 123"/>
          <p:cNvSpPr txBox="1"/>
          <p:nvPr/>
        </p:nvSpPr>
        <p:spPr>
          <a:xfrm>
            <a:off x="5031954"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20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5" name="TextBox 124"/>
          <p:cNvSpPr txBox="1"/>
          <p:nvPr/>
        </p:nvSpPr>
        <p:spPr>
          <a:xfrm>
            <a:off x="4552152"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30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6" name="TextBox 125"/>
          <p:cNvSpPr txBox="1"/>
          <p:nvPr/>
        </p:nvSpPr>
        <p:spPr>
          <a:xfrm>
            <a:off x="4072349"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40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7" name="TextBox 126"/>
          <p:cNvSpPr txBox="1"/>
          <p:nvPr/>
        </p:nvSpPr>
        <p:spPr>
          <a:xfrm>
            <a:off x="3592545"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50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8" name="TextBox 127"/>
          <p:cNvSpPr txBox="1"/>
          <p:nvPr/>
        </p:nvSpPr>
        <p:spPr>
          <a:xfrm>
            <a:off x="3112742"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60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9" name="TextBox 128"/>
          <p:cNvSpPr txBox="1"/>
          <p:nvPr/>
        </p:nvSpPr>
        <p:spPr>
          <a:xfrm>
            <a:off x="2632940"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70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0" name="TextBox 129"/>
          <p:cNvSpPr txBox="1"/>
          <p:nvPr/>
        </p:nvSpPr>
        <p:spPr>
          <a:xfrm>
            <a:off x="215313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80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1" name="TextBox 130"/>
          <p:cNvSpPr txBox="1"/>
          <p:nvPr/>
        </p:nvSpPr>
        <p:spPr>
          <a:xfrm>
            <a:off x="1673333"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90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2" name="TextBox 131"/>
          <p:cNvSpPr txBox="1"/>
          <p:nvPr/>
        </p:nvSpPr>
        <p:spPr>
          <a:xfrm>
            <a:off x="1148667" y="1782268"/>
            <a:ext cx="545237"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3" name="TextBox 132"/>
          <p:cNvSpPr txBox="1"/>
          <p:nvPr/>
        </p:nvSpPr>
        <p:spPr>
          <a:xfrm>
            <a:off x="6068961"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4" name="TextBox 133"/>
          <p:cNvSpPr txBox="1"/>
          <p:nvPr/>
        </p:nvSpPr>
        <p:spPr>
          <a:xfrm>
            <a:off x="6546637"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20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5" name="TextBox 134"/>
          <p:cNvSpPr txBox="1"/>
          <p:nvPr/>
        </p:nvSpPr>
        <p:spPr>
          <a:xfrm>
            <a:off x="7026440"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30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6" name="TextBox 135"/>
          <p:cNvSpPr txBox="1"/>
          <p:nvPr/>
        </p:nvSpPr>
        <p:spPr>
          <a:xfrm>
            <a:off x="7506244"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40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7" name="TextBox 136"/>
          <p:cNvSpPr txBox="1"/>
          <p:nvPr/>
        </p:nvSpPr>
        <p:spPr>
          <a:xfrm>
            <a:off x="798604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50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8" name="TextBox 137"/>
          <p:cNvSpPr txBox="1"/>
          <p:nvPr/>
        </p:nvSpPr>
        <p:spPr>
          <a:xfrm>
            <a:off x="8465849"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60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9" name="TextBox 138"/>
          <p:cNvSpPr txBox="1"/>
          <p:nvPr/>
        </p:nvSpPr>
        <p:spPr>
          <a:xfrm>
            <a:off x="8945653"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70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0" name="TextBox 139"/>
          <p:cNvSpPr txBox="1"/>
          <p:nvPr/>
        </p:nvSpPr>
        <p:spPr>
          <a:xfrm>
            <a:off x="942545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80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1" name="TextBox 140"/>
          <p:cNvSpPr txBox="1"/>
          <p:nvPr/>
        </p:nvSpPr>
        <p:spPr>
          <a:xfrm>
            <a:off x="9905258"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90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2" name="TextBox 141"/>
          <p:cNvSpPr txBox="1"/>
          <p:nvPr/>
        </p:nvSpPr>
        <p:spPr>
          <a:xfrm>
            <a:off x="10340203" y="1782268"/>
            <a:ext cx="545237"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3" name="五边形 142"/>
          <p:cNvSpPr/>
          <p:nvPr/>
        </p:nvSpPr>
        <p:spPr>
          <a:xfrm flipH="1">
            <a:off x="2517145" y="2622664"/>
            <a:ext cx="3176619"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4" name="五边形 143"/>
          <p:cNvSpPr/>
          <p:nvPr/>
        </p:nvSpPr>
        <p:spPr>
          <a:xfrm flipH="1">
            <a:off x="3740147" y="3174600"/>
            <a:ext cx="1953616" cy="323925"/>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5" name="五边形 144"/>
          <p:cNvSpPr/>
          <p:nvPr/>
        </p:nvSpPr>
        <p:spPr>
          <a:xfrm flipH="1">
            <a:off x="2996948" y="3726532"/>
            <a:ext cx="2696816"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6" name="五边形 145"/>
          <p:cNvSpPr/>
          <p:nvPr/>
        </p:nvSpPr>
        <p:spPr>
          <a:xfrm flipH="1">
            <a:off x="1406569" y="4278464"/>
            <a:ext cx="4287195" cy="323925"/>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7" name="五边形 146"/>
          <p:cNvSpPr/>
          <p:nvPr/>
        </p:nvSpPr>
        <p:spPr>
          <a:xfrm flipH="1">
            <a:off x="2153137" y="4830400"/>
            <a:ext cx="3540631"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8" name="五边形 147"/>
          <p:cNvSpPr/>
          <p:nvPr/>
        </p:nvSpPr>
        <p:spPr>
          <a:xfrm flipH="1">
            <a:off x="3294745" y="5382332"/>
            <a:ext cx="2399019" cy="323925"/>
          </a:xfrm>
          <a:prstGeom prst="homePlat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9" name="五边形 148"/>
          <p:cNvSpPr/>
          <p:nvPr/>
        </p:nvSpPr>
        <p:spPr>
          <a:xfrm flipH="1">
            <a:off x="4254355" y="5934736"/>
            <a:ext cx="1439412"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0" name="TextBox 149"/>
          <p:cNvSpPr txBox="1"/>
          <p:nvPr/>
        </p:nvSpPr>
        <p:spPr>
          <a:xfrm>
            <a:off x="1531628" y="261948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1" name="TextBox 150"/>
          <p:cNvSpPr txBox="1"/>
          <p:nvPr/>
        </p:nvSpPr>
        <p:spPr>
          <a:xfrm>
            <a:off x="2730744" y="317204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2" name="TextBox 151"/>
          <p:cNvSpPr txBox="1"/>
          <p:nvPr/>
        </p:nvSpPr>
        <p:spPr>
          <a:xfrm>
            <a:off x="2015464" y="3723593"/>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3" name="TextBox 152"/>
          <p:cNvSpPr txBox="1"/>
          <p:nvPr/>
        </p:nvSpPr>
        <p:spPr>
          <a:xfrm>
            <a:off x="482300" y="42671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4" name="TextBox 153"/>
          <p:cNvSpPr txBox="1"/>
          <p:nvPr/>
        </p:nvSpPr>
        <p:spPr>
          <a:xfrm>
            <a:off x="1233603" y="4827224"/>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5" name="TextBox 154"/>
          <p:cNvSpPr txBox="1"/>
          <p:nvPr/>
        </p:nvSpPr>
        <p:spPr>
          <a:xfrm>
            <a:off x="2283159" y="53797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6" name="TextBox 155"/>
          <p:cNvSpPr txBox="1"/>
          <p:nvPr/>
        </p:nvSpPr>
        <p:spPr>
          <a:xfrm>
            <a:off x="3234707" y="5931325"/>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7" name="五边形 156"/>
          <p:cNvSpPr/>
          <p:nvPr/>
        </p:nvSpPr>
        <p:spPr>
          <a:xfrm>
            <a:off x="6248836" y="2622664"/>
            <a:ext cx="1621416"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8" name="五边形 157"/>
          <p:cNvSpPr/>
          <p:nvPr/>
        </p:nvSpPr>
        <p:spPr>
          <a:xfrm>
            <a:off x="6248840" y="3174600"/>
            <a:ext cx="3060825" cy="323925"/>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9" name="五边形 158"/>
          <p:cNvSpPr/>
          <p:nvPr/>
        </p:nvSpPr>
        <p:spPr>
          <a:xfrm>
            <a:off x="6248839" y="3726532"/>
            <a:ext cx="1919212"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0" name="五边形 159"/>
          <p:cNvSpPr/>
          <p:nvPr/>
        </p:nvSpPr>
        <p:spPr>
          <a:xfrm>
            <a:off x="6248839" y="4278464"/>
            <a:ext cx="4091364" cy="323925"/>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1" name="五边形 160"/>
          <p:cNvSpPr/>
          <p:nvPr/>
        </p:nvSpPr>
        <p:spPr>
          <a:xfrm>
            <a:off x="6248840" y="4830400"/>
            <a:ext cx="3358621"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2" name="五边形 161"/>
          <p:cNvSpPr/>
          <p:nvPr/>
        </p:nvSpPr>
        <p:spPr>
          <a:xfrm>
            <a:off x="6248837" y="5382332"/>
            <a:ext cx="3656419" cy="323925"/>
          </a:xfrm>
          <a:prstGeom prst="homePlat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3" name="五边形 162"/>
          <p:cNvSpPr/>
          <p:nvPr/>
        </p:nvSpPr>
        <p:spPr>
          <a:xfrm>
            <a:off x="6248837" y="5934736"/>
            <a:ext cx="2878819"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4" name="TextBox 163"/>
          <p:cNvSpPr txBox="1"/>
          <p:nvPr/>
        </p:nvSpPr>
        <p:spPr>
          <a:xfrm>
            <a:off x="7932042" y="261948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5" name="TextBox 164"/>
          <p:cNvSpPr txBox="1"/>
          <p:nvPr/>
        </p:nvSpPr>
        <p:spPr>
          <a:xfrm>
            <a:off x="9386225" y="3183333"/>
            <a:ext cx="527604" cy="297723"/>
          </a:xfrm>
          <a:prstGeom prst="rect">
            <a:avLst/>
          </a:prstGeom>
          <a:noFill/>
          <a:effectLst/>
        </p:spPr>
        <p:txBody>
          <a:bodyPr wrap="none" lIns="91388" tIns="45695" rIns="91388" bIns="45695" rtlCol="0">
            <a:spAutoFit/>
          </a:bodyPr>
          <a:lstStyle/>
          <a:p>
            <a:r>
              <a:rPr lang="zh-CN" altLang="en-US" sz="1335"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文字</a:t>
            </a:r>
          </a:p>
        </p:txBody>
      </p:sp>
      <p:sp>
        <p:nvSpPr>
          <p:cNvPr id="166" name="TextBox 165"/>
          <p:cNvSpPr txBox="1"/>
          <p:nvPr/>
        </p:nvSpPr>
        <p:spPr>
          <a:xfrm>
            <a:off x="8212128" y="3723593"/>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7" name="TextBox 166"/>
          <p:cNvSpPr txBox="1"/>
          <p:nvPr/>
        </p:nvSpPr>
        <p:spPr>
          <a:xfrm>
            <a:off x="10317635" y="42671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8" name="TextBox 167"/>
          <p:cNvSpPr txBox="1"/>
          <p:nvPr/>
        </p:nvSpPr>
        <p:spPr>
          <a:xfrm>
            <a:off x="9658356" y="4827224"/>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9" name="TextBox 168"/>
          <p:cNvSpPr txBox="1"/>
          <p:nvPr/>
        </p:nvSpPr>
        <p:spPr>
          <a:xfrm>
            <a:off x="9923390" y="53797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70" name="TextBox 169"/>
          <p:cNvSpPr txBox="1"/>
          <p:nvPr/>
        </p:nvSpPr>
        <p:spPr>
          <a:xfrm>
            <a:off x="9223443" y="5931325"/>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71" name="TextBox 170"/>
          <p:cNvSpPr txBox="1"/>
          <p:nvPr/>
        </p:nvSpPr>
        <p:spPr>
          <a:xfrm>
            <a:off x="5788494" y="2584620"/>
            <a:ext cx="368907"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A</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2" name="TextBox 171"/>
          <p:cNvSpPr txBox="1"/>
          <p:nvPr/>
        </p:nvSpPr>
        <p:spPr>
          <a:xfrm>
            <a:off x="5788495" y="3136553"/>
            <a:ext cx="357685"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B</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3" name="TextBox 172"/>
          <p:cNvSpPr txBox="1"/>
          <p:nvPr/>
        </p:nvSpPr>
        <p:spPr>
          <a:xfrm>
            <a:off x="5788496" y="3688485"/>
            <a:ext cx="360891"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C</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4" name="TextBox 173"/>
          <p:cNvSpPr txBox="1"/>
          <p:nvPr/>
        </p:nvSpPr>
        <p:spPr>
          <a:xfrm>
            <a:off x="5788495" y="4240420"/>
            <a:ext cx="383333"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D</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5" name="TextBox 174"/>
          <p:cNvSpPr txBox="1"/>
          <p:nvPr/>
        </p:nvSpPr>
        <p:spPr>
          <a:xfrm>
            <a:off x="5788494" y="4792353"/>
            <a:ext cx="325625"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E</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6" name="TextBox 175"/>
          <p:cNvSpPr txBox="1"/>
          <p:nvPr/>
        </p:nvSpPr>
        <p:spPr>
          <a:xfrm>
            <a:off x="5788493" y="5344285"/>
            <a:ext cx="320817"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F</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7" name="TextBox 176"/>
          <p:cNvSpPr txBox="1"/>
          <p:nvPr/>
        </p:nvSpPr>
        <p:spPr>
          <a:xfrm>
            <a:off x="5788496" y="5896221"/>
            <a:ext cx="375319"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G</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81" name="组合 80">
            <a:extLst>
              <a:ext uri="{FF2B5EF4-FFF2-40B4-BE49-F238E27FC236}">
                <a16:creationId xmlns:a16="http://schemas.microsoft.com/office/drawing/2014/main" id="{DC731EA1-74F3-4E84-AE56-71213BEDC131}"/>
              </a:ext>
            </a:extLst>
          </p:cNvPr>
          <p:cNvGrpSpPr/>
          <p:nvPr/>
        </p:nvGrpSpPr>
        <p:grpSpPr>
          <a:xfrm>
            <a:off x="3424460" y="220234"/>
            <a:ext cx="5544407" cy="617980"/>
            <a:chOff x="551593" y="497013"/>
            <a:chExt cx="5544407" cy="617980"/>
          </a:xfrm>
        </p:grpSpPr>
        <p:sp>
          <p:nvSpPr>
            <p:cNvPr id="82" name="矩形 81">
              <a:extLst>
                <a:ext uri="{FF2B5EF4-FFF2-40B4-BE49-F238E27FC236}">
                  <a16:creationId xmlns:a16="http://schemas.microsoft.com/office/drawing/2014/main" id="{0A0A7713-615D-4BCE-B182-0A50E48AD0F8}"/>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83" name="0 _4">
              <a:extLst>
                <a:ext uri="{FF2B5EF4-FFF2-40B4-BE49-F238E27FC236}">
                  <a16:creationId xmlns:a16="http://schemas.microsoft.com/office/drawing/2014/main" id="{3BCEBDE4-5F01-436A-82EA-D36E164BA6B5}"/>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p:cTn id="13" dur="500" fill="hold"/>
                                        <p:tgtEl>
                                          <p:spTgt spid="111"/>
                                        </p:tgtEl>
                                        <p:attrNameLst>
                                          <p:attrName>ppt_w</p:attrName>
                                        </p:attrNameLst>
                                      </p:cBhvr>
                                      <p:tavLst>
                                        <p:tav tm="0">
                                          <p:val>
                                            <p:fltVal val="0"/>
                                          </p:val>
                                        </p:tav>
                                        <p:tav tm="100000">
                                          <p:val>
                                            <p:strVal val="#ppt_w"/>
                                          </p:val>
                                        </p:tav>
                                      </p:tavLst>
                                    </p:anim>
                                    <p:anim calcmode="lin" valueType="num">
                                      <p:cBhvr>
                                        <p:cTn id="14" dur="500" fill="hold"/>
                                        <p:tgtEl>
                                          <p:spTgt spid="111"/>
                                        </p:tgtEl>
                                        <p:attrNameLst>
                                          <p:attrName>ppt_h</p:attrName>
                                        </p:attrNameLst>
                                      </p:cBhvr>
                                      <p:tavLst>
                                        <p:tav tm="0">
                                          <p:val>
                                            <p:fltVal val="0"/>
                                          </p:val>
                                        </p:tav>
                                        <p:tav tm="100000">
                                          <p:val>
                                            <p:strVal val="#ppt_h"/>
                                          </p:val>
                                        </p:tav>
                                      </p:tavLst>
                                    </p:anim>
                                    <p:animEffect transition="in" filter="fade">
                                      <p:cBhvr>
                                        <p:cTn id="15" dur="500"/>
                                        <p:tgtEl>
                                          <p:spTgt spid="1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Effect transition="in" filter="fade">
                                      <p:cBhvr>
                                        <p:cTn id="21" dur="500"/>
                                        <p:tgtEl>
                                          <p:spTgt spid="12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500" fill="hold"/>
                                        <p:tgtEl>
                                          <p:spTgt spid="124"/>
                                        </p:tgtEl>
                                        <p:attrNameLst>
                                          <p:attrName>ppt_w</p:attrName>
                                        </p:attrNameLst>
                                      </p:cBhvr>
                                      <p:tavLst>
                                        <p:tav tm="0">
                                          <p:val>
                                            <p:fltVal val="0"/>
                                          </p:val>
                                        </p:tav>
                                        <p:tav tm="100000">
                                          <p:val>
                                            <p:strVal val="#ppt_w"/>
                                          </p:val>
                                        </p:tav>
                                      </p:tavLst>
                                    </p:anim>
                                    <p:anim calcmode="lin" valueType="num">
                                      <p:cBhvr>
                                        <p:cTn id="26" dur="500" fill="hold"/>
                                        <p:tgtEl>
                                          <p:spTgt spid="124"/>
                                        </p:tgtEl>
                                        <p:attrNameLst>
                                          <p:attrName>ppt_h</p:attrName>
                                        </p:attrNameLst>
                                      </p:cBhvr>
                                      <p:tavLst>
                                        <p:tav tm="0">
                                          <p:val>
                                            <p:fltVal val="0"/>
                                          </p:val>
                                        </p:tav>
                                        <p:tav tm="100000">
                                          <p:val>
                                            <p:strVal val="#ppt_h"/>
                                          </p:val>
                                        </p:tav>
                                      </p:tavLst>
                                    </p:anim>
                                    <p:animEffect transition="in" filter="fade">
                                      <p:cBhvr>
                                        <p:cTn id="27" dur="500"/>
                                        <p:tgtEl>
                                          <p:spTgt spid="12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p:cTn id="31" dur="500" fill="hold"/>
                                        <p:tgtEl>
                                          <p:spTgt spid="125"/>
                                        </p:tgtEl>
                                        <p:attrNameLst>
                                          <p:attrName>ppt_w</p:attrName>
                                        </p:attrNameLst>
                                      </p:cBhvr>
                                      <p:tavLst>
                                        <p:tav tm="0">
                                          <p:val>
                                            <p:fltVal val="0"/>
                                          </p:val>
                                        </p:tav>
                                        <p:tav tm="100000">
                                          <p:val>
                                            <p:strVal val="#ppt_w"/>
                                          </p:val>
                                        </p:tav>
                                      </p:tavLst>
                                    </p:anim>
                                    <p:anim calcmode="lin" valueType="num">
                                      <p:cBhvr>
                                        <p:cTn id="32" dur="500" fill="hold"/>
                                        <p:tgtEl>
                                          <p:spTgt spid="125"/>
                                        </p:tgtEl>
                                        <p:attrNameLst>
                                          <p:attrName>ppt_h</p:attrName>
                                        </p:attrNameLst>
                                      </p:cBhvr>
                                      <p:tavLst>
                                        <p:tav tm="0">
                                          <p:val>
                                            <p:fltVal val="0"/>
                                          </p:val>
                                        </p:tav>
                                        <p:tav tm="100000">
                                          <p:val>
                                            <p:strVal val="#ppt_h"/>
                                          </p:val>
                                        </p:tav>
                                      </p:tavLst>
                                    </p:anim>
                                    <p:animEffect transition="in" filter="fade">
                                      <p:cBhvr>
                                        <p:cTn id="33" dur="500"/>
                                        <p:tgtEl>
                                          <p:spTgt spid="12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 calcmode="lin" valueType="num">
                                      <p:cBhvr>
                                        <p:cTn id="43" dur="500" fill="hold"/>
                                        <p:tgtEl>
                                          <p:spTgt spid="127"/>
                                        </p:tgtEl>
                                        <p:attrNameLst>
                                          <p:attrName>ppt_w</p:attrName>
                                        </p:attrNameLst>
                                      </p:cBhvr>
                                      <p:tavLst>
                                        <p:tav tm="0">
                                          <p:val>
                                            <p:fltVal val="0"/>
                                          </p:val>
                                        </p:tav>
                                        <p:tav tm="100000">
                                          <p:val>
                                            <p:strVal val="#ppt_w"/>
                                          </p:val>
                                        </p:tav>
                                      </p:tavLst>
                                    </p:anim>
                                    <p:anim calcmode="lin" valueType="num">
                                      <p:cBhvr>
                                        <p:cTn id="44" dur="500" fill="hold"/>
                                        <p:tgtEl>
                                          <p:spTgt spid="127"/>
                                        </p:tgtEl>
                                        <p:attrNameLst>
                                          <p:attrName>ppt_h</p:attrName>
                                        </p:attrNameLst>
                                      </p:cBhvr>
                                      <p:tavLst>
                                        <p:tav tm="0">
                                          <p:val>
                                            <p:fltVal val="0"/>
                                          </p:val>
                                        </p:tav>
                                        <p:tav tm="100000">
                                          <p:val>
                                            <p:strVal val="#ppt_h"/>
                                          </p:val>
                                        </p:tav>
                                      </p:tavLst>
                                    </p:anim>
                                    <p:animEffect transition="in" filter="fade">
                                      <p:cBhvr>
                                        <p:cTn id="45" dur="500"/>
                                        <p:tgtEl>
                                          <p:spTgt spid="12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animEffect transition="in" filter="fade">
                                      <p:cBhvr>
                                        <p:cTn id="51" dur="500"/>
                                        <p:tgtEl>
                                          <p:spTgt spid="12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p:cTn id="55" dur="500" fill="hold"/>
                                        <p:tgtEl>
                                          <p:spTgt spid="129"/>
                                        </p:tgtEl>
                                        <p:attrNameLst>
                                          <p:attrName>ppt_w</p:attrName>
                                        </p:attrNameLst>
                                      </p:cBhvr>
                                      <p:tavLst>
                                        <p:tav tm="0">
                                          <p:val>
                                            <p:fltVal val="0"/>
                                          </p:val>
                                        </p:tav>
                                        <p:tav tm="100000">
                                          <p:val>
                                            <p:strVal val="#ppt_w"/>
                                          </p:val>
                                        </p:tav>
                                      </p:tavLst>
                                    </p:anim>
                                    <p:anim calcmode="lin" valueType="num">
                                      <p:cBhvr>
                                        <p:cTn id="56" dur="500" fill="hold"/>
                                        <p:tgtEl>
                                          <p:spTgt spid="129"/>
                                        </p:tgtEl>
                                        <p:attrNameLst>
                                          <p:attrName>ppt_h</p:attrName>
                                        </p:attrNameLst>
                                      </p:cBhvr>
                                      <p:tavLst>
                                        <p:tav tm="0">
                                          <p:val>
                                            <p:fltVal val="0"/>
                                          </p:val>
                                        </p:tav>
                                        <p:tav tm="100000">
                                          <p:val>
                                            <p:strVal val="#ppt_h"/>
                                          </p:val>
                                        </p:tav>
                                      </p:tavLst>
                                    </p:anim>
                                    <p:animEffect transition="in" filter="fade">
                                      <p:cBhvr>
                                        <p:cTn id="57" dur="500"/>
                                        <p:tgtEl>
                                          <p:spTgt spid="129"/>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0"/>
                                        </p:tgtEl>
                                        <p:attrNameLst>
                                          <p:attrName>style.visibility</p:attrName>
                                        </p:attrNameLst>
                                      </p:cBhvr>
                                      <p:to>
                                        <p:strVal val="visible"/>
                                      </p:to>
                                    </p:set>
                                    <p:anim calcmode="lin" valueType="num">
                                      <p:cBhvr>
                                        <p:cTn id="61" dur="500" fill="hold"/>
                                        <p:tgtEl>
                                          <p:spTgt spid="130"/>
                                        </p:tgtEl>
                                        <p:attrNameLst>
                                          <p:attrName>ppt_w</p:attrName>
                                        </p:attrNameLst>
                                      </p:cBhvr>
                                      <p:tavLst>
                                        <p:tav tm="0">
                                          <p:val>
                                            <p:fltVal val="0"/>
                                          </p:val>
                                        </p:tav>
                                        <p:tav tm="100000">
                                          <p:val>
                                            <p:strVal val="#ppt_w"/>
                                          </p:val>
                                        </p:tav>
                                      </p:tavLst>
                                    </p:anim>
                                    <p:anim calcmode="lin" valueType="num">
                                      <p:cBhvr>
                                        <p:cTn id="62" dur="500" fill="hold"/>
                                        <p:tgtEl>
                                          <p:spTgt spid="130"/>
                                        </p:tgtEl>
                                        <p:attrNameLst>
                                          <p:attrName>ppt_h</p:attrName>
                                        </p:attrNameLst>
                                      </p:cBhvr>
                                      <p:tavLst>
                                        <p:tav tm="0">
                                          <p:val>
                                            <p:fltVal val="0"/>
                                          </p:val>
                                        </p:tav>
                                        <p:tav tm="100000">
                                          <p:val>
                                            <p:strVal val="#ppt_h"/>
                                          </p:val>
                                        </p:tav>
                                      </p:tavLst>
                                    </p:anim>
                                    <p:animEffect transition="in" filter="fade">
                                      <p:cBhvr>
                                        <p:cTn id="63" dur="500"/>
                                        <p:tgtEl>
                                          <p:spTgt spid="130"/>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31"/>
                                        </p:tgtEl>
                                        <p:attrNameLst>
                                          <p:attrName>style.visibility</p:attrName>
                                        </p:attrNameLst>
                                      </p:cBhvr>
                                      <p:to>
                                        <p:strVal val="visible"/>
                                      </p:to>
                                    </p:set>
                                    <p:anim calcmode="lin" valueType="num">
                                      <p:cBhvr>
                                        <p:cTn id="67" dur="500" fill="hold"/>
                                        <p:tgtEl>
                                          <p:spTgt spid="131"/>
                                        </p:tgtEl>
                                        <p:attrNameLst>
                                          <p:attrName>ppt_w</p:attrName>
                                        </p:attrNameLst>
                                      </p:cBhvr>
                                      <p:tavLst>
                                        <p:tav tm="0">
                                          <p:val>
                                            <p:fltVal val="0"/>
                                          </p:val>
                                        </p:tav>
                                        <p:tav tm="100000">
                                          <p:val>
                                            <p:strVal val="#ppt_w"/>
                                          </p:val>
                                        </p:tav>
                                      </p:tavLst>
                                    </p:anim>
                                    <p:anim calcmode="lin" valueType="num">
                                      <p:cBhvr>
                                        <p:cTn id="68" dur="500" fill="hold"/>
                                        <p:tgtEl>
                                          <p:spTgt spid="131"/>
                                        </p:tgtEl>
                                        <p:attrNameLst>
                                          <p:attrName>ppt_h</p:attrName>
                                        </p:attrNameLst>
                                      </p:cBhvr>
                                      <p:tavLst>
                                        <p:tav tm="0">
                                          <p:val>
                                            <p:fltVal val="0"/>
                                          </p:val>
                                        </p:tav>
                                        <p:tav tm="100000">
                                          <p:val>
                                            <p:strVal val="#ppt_h"/>
                                          </p:val>
                                        </p:tav>
                                      </p:tavLst>
                                    </p:anim>
                                    <p:animEffect transition="in" filter="fade">
                                      <p:cBhvr>
                                        <p:cTn id="69" dur="500"/>
                                        <p:tgtEl>
                                          <p:spTgt spid="131"/>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32"/>
                                        </p:tgtEl>
                                        <p:attrNameLst>
                                          <p:attrName>style.visibility</p:attrName>
                                        </p:attrNameLst>
                                      </p:cBhvr>
                                      <p:to>
                                        <p:strVal val="visible"/>
                                      </p:to>
                                    </p:set>
                                    <p:anim calcmode="lin" valueType="num">
                                      <p:cBhvr>
                                        <p:cTn id="73" dur="500" fill="hold"/>
                                        <p:tgtEl>
                                          <p:spTgt spid="132"/>
                                        </p:tgtEl>
                                        <p:attrNameLst>
                                          <p:attrName>ppt_w</p:attrName>
                                        </p:attrNameLst>
                                      </p:cBhvr>
                                      <p:tavLst>
                                        <p:tav tm="0">
                                          <p:val>
                                            <p:fltVal val="0"/>
                                          </p:val>
                                        </p:tav>
                                        <p:tav tm="100000">
                                          <p:val>
                                            <p:strVal val="#ppt_w"/>
                                          </p:val>
                                        </p:tav>
                                      </p:tavLst>
                                    </p:anim>
                                    <p:anim calcmode="lin" valueType="num">
                                      <p:cBhvr>
                                        <p:cTn id="74" dur="500" fill="hold"/>
                                        <p:tgtEl>
                                          <p:spTgt spid="132"/>
                                        </p:tgtEl>
                                        <p:attrNameLst>
                                          <p:attrName>ppt_h</p:attrName>
                                        </p:attrNameLst>
                                      </p:cBhvr>
                                      <p:tavLst>
                                        <p:tav tm="0">
                                          <p:val>
                                            <p:fltVal val="0"/>
                                          </p:val>
                                        </p:tav>
                                        <p:tav tm="100000">
                                          <p:val>
                                            <p:strVal val="#ppt_h"/>
                                          </p:val>
                                        </p:tav>
                                      </p:tavLst>
                                    </p:anim>
                                    <p:animEffect transition="in" filter="fade">
                                      <p:cBhvr>
                                        <p:cTn id="75" dur="500"/>
                                        <p:tgtEl>
                                          <p:spTgt spid="132"/>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133"/>
                                        </p:tgtEl>
                                        <p:attrNameLst>
                                          <p:attrName>style.visibility</p:attrName>
                                        </p:attrNameLst>
                                      </p:cBhvr>
                                      <p:to>
                                        <p:strVal val="visible"/>
                                      </p:to>
                                    </p:set>
                                    <p:anim calcmode="lin" valueType="num">
                                      <p:cBhvr>
                                        <p:cTn id="79" dur="500" fill="hold"/>
                                        <p:tgtEl>
                                          <p:spTgt spid="133"/>
                                        </p:tgtEl>
                                        <p:attrNameLst>
                                          <p:attrName>ppt_w</p:attrName>
                                        </p:attrNameLst>
                                      </p:cBhvr>
                                      <p:tavLst>
                                        <p:tav tm="0">
                                          <p:val>
                                            <p:fltVal val="0"/>
                                          </p:val>
                                        </p:tav>
                                        <p:tav tm="100000">
                                          <p:val>
                                            <p:strVal val="#ppt_w"/>
                                          </p:val>
                                        </p:tav>
                                      </p:tavLst>
                                    </p:anim>
                                    <p:anim calcmode="lin" valueType="num">
                                      <p:cBhvr>
                                        <p:cTn id="80" dur="500" fill="hold"/>
                                        <p:tgtEl>
                                          <p:spTgt spid="133"/>
                                        </p:tgtEl>
                                        <p:attrNameLst>
                                          <p:attrName>ppt_h</p:attrName>
                                        </p:attrNameLst>
                                      </p:cBhvr>
                                      <p:tavLst>
                                        <p:tav tm="0">
                                          <p:val>
                                            <p:fltVal val="0"/>
                                          </p:val>
                                        </p:tav>
                                        <p:tav tm="100000">
                                          <p:val>
                                            <p:strVal val="#ppt_h"/>
                                          </p:val>
                                        </p:tav>
                                      </p:tavLst>
                                    </p:anim>
                                    <p:animEffect transition="in" filter="fade">
                                      <p:cBhvr>
                                        <p:cTn id="81" dur="500"/>
                                        <p:tgtEl>
                                          <p:spTgt spid="1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134"/>
                                        </p:tgtEl>
                                        <p:attrNameLst>
                                          <p:attrName>style.visibility</p:attrName>
                                        </p:attrNameLst>
                                      </p:cBhvr>
                                      <p:to>
                                        <p:strVal val="visible"/>
                                      </p:to>
                                    </p:set>
                                    <p:anim calcmode="lin" valueType="num">
                                      <p:cBhvr>
                                        <p:cTn id="85" dur="500" fill="hold"/>
                                        <p:tgtEl>
                                          <p:spTgt spid="134"/>
                                        </p:tgtEl>
                                        <p:attrNameLst>
                                          <p:attrName>ppt_w</p:attrName>
                                        </p:attrNameLst>
                                      </p:cBhvr>
                                      <p:tavLst>
                                        <p:tav tm="0">
                                          <p:val>
                                            <p:fltVal val="0"/>
                                          </p:val>
                                        </p:tav>
                                        <p:tav tm="100000">
                                          <p:val>
                                            <p:strVal val="#ppt_w"/>
                                          </p:val>
                                        </p:tav>
                                      </p:tavLst>
                                    </p:anim>
                                    <p:anim calcmode="lin" valueType="num">
                                      <p:cBhvr>
                                        <p:cTn id="86" dur="500" fill="hold"/>
                                        <p:tgtEl>
                                          <p:spTgt spid="134"/>
                                        </p:tgtEl>
                                        <p:attrNameLst>
                                          <p:attrName>ppt_h</p:attrName>
                                        </p:attrNameLst>
                                      </p:cBhvr>
                                      <p:tavLst>
                                        <p:tav tm="0">
                                          <p:val>
                                            <p:fltVal val="0"/>
                                          </p:val>
                                        </p:tav>
                                        <p:tav tm="100000">
                                          <p:val>
                                            <p:strVal val="#ppt_h"/>
                                          </p:val>
                                        </p:tav>
                                      </p:tavLst>
                                    </p:anim>
                                    <p:animEffect transition="in" filter="fade">
                                      <p:cBhvr>
                                        <p:cTn id="87" dur="500"/>
                                        <p:tgtEl>
                                          <p:spTgt spid="13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35"/>
                                        </p:tgtEl>
                                        <p:attrNameLst>
                                          <p:attrName>style.visibility</p:attrName>
                                        </p:attrNameLst>
                                      </p:cBhvr>
                                      <p:to>
                                        <p:strVal val="visible"/>
                                      </p:to>
                                    </p:set>
                                    <p:anim calcmode="lin" valueType="num">
                                      <p:cBhvr>
                                        <p:cTn id="91" dur="500" fill="hold"/>
                                        <p:tgtEl>
                                          <p:spTgt spid="135"/>
                                        </p:tgtEl>
                                        <p:attrNameLst>
                                          <p:attrName>ppt_w</p:attrName>
                                        </p:attrNameLst>
                                      </p:cBhvr>
                                      <p:tavLst>
                                        <p:tav tm="0">
                                          <p:val>
                                            <p:fltVal val="0"/>
                                          </p:val>
                                        </p:tav>
                                        <p:tav tm="100000">
                                          <p:val>
                                            <p:strVal val="#ppt_w"/>
                                          </p:val>
                                        </p:tav>
                                      </p:tavLst>
                                    </p:anim>
                                    <p:anim calcmode="lin" valueType="num">
                                      <p:cBhvr>
                                        <p:cTn id="92" dur="500" fill="hold"/>
                                        <p:tgtEl>
                                          <p:spTgt spid="135"/>
                                        </p:tgtEl>
                                        <p:attrNameLst>
                                          <p:attrName>ppt_h</p:attrName>
                                        </p:attrNameLst>
                                      </p:cBhvr>
                                      <p:tavLst>
                                        <p:tav tm="0">
                                          <p:val>
                                            <p:fltVal val="0"/>
                                          </p:val>
                                        </p:tav>
                                        <p:tav tm="100000">
                                          <p:val>
                                            <p:strVal val="#ppt_h"/>
                                          </p:val>
                                        </p:tav>
                                      </p:tavLst>
                                    </p:anim>
                                    <p:animEffect transition="in" filter="fade">
                                      <p:cBhvr>
                                        <p:cTn id="93" dur="500"/>
                                        <p:tgtEl>
                                          <p:spTgt spid="135"/>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137"/>
                                        </p:tgtEl>
                                        <p:attrNameLst>
                                          <p:attrName>style.visibility</p:attrName>
                                        </p:attrNameLst>
                                      </p:cBhvr>
                                      <p:to>
                                        <p:strVal val="visible"/>
                                      </p:to>
                                    </p:set>
                                    <p:anim calcmode="lin" valueType="num">
                                      <p:cBhvr>
                                        <p:cTn id="103" dur="500" fill="hold"/>
                                        <p:tgtEl>
                                          <p:spTgt spid="137"/>
                                        </p:tgtEl>
                                        <p:attrNameLst>
                                          <p:attrName>ppt_w</p:attrName>
                                        </p:attrNameLst>
                                      </p:cBhvr>
                                      <p:tavLst>
                                        <p:tav tm="0">
                                          <p:val>
                                            <p:fltVal val="0"/>
                                          </p:val>
                                        </p:tav>
                                        <p:tav tm="100000">
                                          <p:val>
                                            <p:strVal val="#ppt_w"/>
                                          </p:val>
                                        </p:tav>
                                      </p:tavLst>
                                    </p:anim>
                                    <p:anim calcmode="lin" valueType="num">
                                      <p:cBhvr>
                                        <p:cTn id="104" dur="500" fill="hold"/>
                                        <p:tgtEl>
                                          <p:spTgt spid="137"/>
                                        </p:tgtEl>
                                        <p:attrNameLst>
                                          <p:attrName>ppt_h</p:attrName>
                                        </p:attrNameLst>
                                      </p:cBhvr>
                                      <p:tavLst>
                                        <p:tav tm="0">
                                          <p:val>
                                            <p:fltVal val="0"/>
                                          </p:val>
                                        </p:tav>
                                        <p:tav tm="100000">
                                          <p:val>
                                            <p:strVal val="#ppt_h"/>
                                          </p:val>
                                        </p:tav>
                                      </p:tavLst>
                                    </p:anim>
                                    <p:animEffect transition="in" filter="fade">
                                      <p:cBhvr>
                                        <p:cTn id="105" dur="500"/>
                                        <p:tgtEl>
                                          <p:spTgt spid="137"/>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138"/>
                                        </p:tgtEl>
                                        <p:attrNameLst>
                                          <p:attrName>style.visibility</p:attrName>
                                        </p:attrNameLst>
                                      </p:cBhvr>
                                      <p:to>
                                        <p:strVal val="visible"/>
                                      </p:to>
                                    </p:set>
                                    <p:anim calcmode="lin" valueType="num">
                                      <p:cBhvr>
                                        <p:cTn id="109" dur="500" fill="hold"/>
                                        <p:tgtEl>
                                          <p:spTgt spid="138"/>
                                        </p:tgtEl>
                                        <p:attrNameLst>
                                          <p:attrName>ppt_w</p:attrName>
                                        </p:attrNameLst>
                                      </p:cBhvr>
                                      <p:tavLst>
                                        <p:tav tm="0">
                                          <p:val>
                                            <p:fltVal val="0"/>
                                          </p:val>
                                        </p:tav>
                                        <p:tav tm="100000">
                                          <p:val>
                                            <p:strVal val="#ppt_w"/>
                                          </p:val>
                                        </p:tav>
                                      </p:tavLst>
                                    </p:anim>
                                    <p:anim calcmode="lin" valueType="num">
                                      <p:cBhvr>
                                        <p:cTn id="110" dur="500" fill="hold"/>
                                        <p:tgtEl>
                                          <p:spTgt spid="138"/>
                                        </p:tgtEl>
                                        <p:attrNameLst>
                                          <p:attrName>ppt_h</p:attrName>
                                        </p:attrNameLst>
                                      </p:cBhvr>
                                      <p:tavLst>
                                        <p:tav tm="0">
                                          <p:val>
                                            <p:fltVal val="0"/>
                                          </p:val>
                                        </p:tav>
                                        <p:tav tm="100000">
                                          <p:val>
                                            <p:strVal val="#ppt_h"/>
                                          </p:val>
                                        </p:tav>
                                      </p:tavLst>
                                    </p:anim>
                                    <p:animEffect transition="in" filter="fade">
                                      <p:cBhvr>
                                        <p:cTn id="111" dur="500"/>
                                        <p:tgtEl>
                                          <p:spTgt spid="138"/>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139"/>
                                        </p:tgtEl>
                                        <p:attrNameLst>
                                          <p:attrName>style.visibility</p:attrName>
                                        </p:attrNameLst>
                                      </p:cBhvr>
                                      <p:to>
                                        <p:strVal val="visible"/>
                                      </p:to>
                                    </p:set>
                                    <p:anim calcmode="lin" valueType="num">
                                      <p:cBhvr>
                                        <p:cTn id="115" dur="500" fill="hold"/>
                                        <p:tgtEl>
                                          <p:spTgt spid="139"/>
                                        </p:tgtEl>
                                        <p:attrNameLst>
                                          <p:attrName>ppt_w</p:attrName>
                                        </p:attrNameLst>
                                      </p:cBhvr>
                                      <p:tavLst>
                                        <p:tav tm="0">
                                          <p:val>
                                            <p:fltVal val="0"/>
                                          </p:val>
                                        </p:tav>
                                        <p:tav tm="100000">
                                          <p:val>
                                            <p:strVal val="#ppt_w"/>
                                          </p:val>
                                        </p:tav>
                                      </p:tavLst>
                                    </p:anim>
                                    <p:anim calcmode="lin" valueType="num">
                                      <p:cBhvr>
                                        <p:cTn id="116" dur="500" fill="hold"/>
                                        <p:tgtEl>
                                          <p:spTgt spid="139"/>
                                        </p:tgtEl>
                                        <p:attrNameLst>
                                          <p:attrName>ppt_h</p:attrName>
                                        </p:attrNameLst>
                                      </p:cBhvr>
                                      <p:tavLst>
                                        <p:tav tm="0">
                                          <p:val>
                                            <p:fltVal val="0"/>
                                          </p:val>
                                        </p:tav>
                                        <p:tav tm="100000">
                                          <p:val>
                                            <p:strVal val="#ppt_h"/>
                                          </p:val>
                                        </p:tav>
                                      </p:tavLst>
                                    </p:anim>
                                    <p:animEffect transition="in" filter="fade">
                                      <p:cBhvr>
                                        <p:cTn id="117" dur="500"/>
                                        <p:tgtEl>
                                          <p:spTgt spid="139"/>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140"/>
                                        </p:tgtEl>
                                        <p:attrNameLst>
                                          <p:attrName>style.visibility</p:attrName>
                                        </p:attrNameLst>
                                      </p:cBhvr>
                                      <p:to>
                                        <p:strVal val="visible"/>
                                      </p:to>
                                    </p:set>
                                    <p:anim calcmode="lin" valueType="num">
                                      <p:cBhvr>
                                        <p:cTn id="121" dur="500" fill="hold"/>
                                        <p:tgtEl>
                                          <p:spTgt spid="140"/>
                                        </p:tgtEl>
                                        <p:attrNameLst>
                                          <p:attrName>ppt_w</p:attrName>
                                        </p:attrNameLst>
                                      </p:cBhvr>
                                      <p:tavLst>
                                        <p:tav tm="0">
                                          <p:val>
                                            <p:fltVal val="0"/>
                                          </p:val>
                                        </p:tav>
                                        <p:tav tm="100000">
                                          <p:val>
                                            <p:strVal val="#ppt_w"/>
                                          </p:val>
                                        </p:tav>
                                      </p:tavLst>
                                    </p:anim>
                                    <p:anim calcmode="lin" valueType="num">
                                      <p:cBhvr>
                                        <p:cTn id="122" dur="500" fill="hold"/>
                                        <p:tgtEl>
                                          <p:spTgt spid="140"/>
                                        </p:tgtEl>
                                        <p:attrNameLst>
                                          <p:attrName>ppt_h</p:attrName>
                                        </p:attrNameLst>
                                      </p:cBhvr>
                                      <p:tavLst>
                                        <p:tav tm="0">
                                          <p:val>
                                            <p:fltVal val="0"/>
                                          </p:val>
                                        </p:tav>
                                        <p:tav tm="100000">
                                          <p:val>
                                            <p:strVal val="#ppt_h"/>
                                          </p:val>
                                        </p:tav>
                                      </p:tavLst>
                                    </p:anim>
                                    <p:animEffect transition="in" filter="fade">
                                      <p:cBhvr>
                                        <p:cTn id="123" dur="500"/>
                                        <p:tgtEl>
                                          <p:spTgt spid="140"/>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141"/>
                                        </p:tgtEl>
                                        <p:attrNameLst>
                                          <p:attrName>style.visibility</p:attrName>
                                        </p:attrNameLst>
                                      </p:cBhvr>
                                      <p:to>
                                        <p:strVal val="visible"/>
                                      </p:to>
                                    </p:set>
                                    <p:anim calcmode="lin" valueType="num">
                                      <p:cBhvr>
                                        <p:cTn id="127" dur="500" fill="hold"/>
                                        <p:tgtEl>
                                          <p:spTgt spid="141"/>
                                        </p:tgtEl>
                                        <p:attrNameLst>
                                          <p:attrName>ppt_w</p:attrName>
                                        </p:attrNameLst>
                                      </p:cBhvr>
                                      <p:tavLst>
                                        <p:tav tm="0">
                                          <p:val>
                                            <p:fltVal val="0"/>
                                          </p:val>
                                        </p:tav>
                                        <p:tav tm="100000">
                                          <p:val>
                                            <p:strVal val="#ppt_w"/>
                                          </p:val>
                                        </p:tav>
                                      </p:tavLst>
                                    </p:anim>
                                    <p:anim calcmode="lin" valueType="num">
                                      <p:cBhvr>
                                        <p:cTn id="128" dur="500" fill="hold"/>
                                        <p:tgtEl>
                                          <p:spTgt spid="141"/>
                                        </p:tgtEl>
                                        <p:attrNameLst>
                                          <p:attrName>ppt_h</p:attrName>
                                        </p:attrNameLst>
                                      </p:cBhvr>
                                      <p:tavLst>
                                        <p:tav tm="0">
                                          <p:val>
                                            <p:fltVal val="0"/>
                                          </p:val>
                                        </p:tav>
                                        <p:tav tm="100000">
                                          <p:val>
                                            <p:strVal val="#ppt_h"/>
                                          </p:val>
                                        </p:tav>
                                      </p:tavLst>
                                    </p:anim>
                                    <p:animEffect transition="in" filter="fade">
                                      <p:cBhvr>
                                        <p:cTn id="129" dur="500"/>
                                        <p:tgtEl>
                                          <p:spTgt spid="141"/>
                                        </p:tgtEl>
                                      </p:cBhvr>
                                    </p:animEffect>
                                  </p:childTnLst>
                                </p:cTn>
                              </p:par>
                            </p:childTnLst>
                          </p:cTn>
                        </p:par>
                        <p:par>
                          <p:cTn id="130" fill="hold">
                            <p:stCondLst>
                              <p:cond delay="10500"/>
                            </p:stCondLst>
                            <p:childTnLst>
                              <p:par>
                                <p:cTn id="131" presetID="53" presetClass="entr" presetSubtype="16" fill="hold" grpId="0" nodeType="afterEffect">
                                  <p:stCondLst>
                                    <p:cond delay="0"/>
                                  </p:stCondLst>
                                  <p:childTnLst>
                                    <p:set>
                                      <p:cBhvr>
                                        <p:cTn id="132" dur="1" fill="hold">
                                          <p:stCondLst>
                                            <p:cond delay="0"/>
                                          </p:stCondLst>
                                        </p:cTn>
                                        <p:tgtEl>
                                          <p:spTgt spid="142"/>
                                        </p:tgtEl>
                                        <p:attrNameLst>
                                          <p:attrName>style.visibility</p:attrName>
                                        </p:attrNameLst>
                                      </p:cBhvr>
                                      <p:to>
                                        <p:strVal val="visible"/>
                                      </p:to>
                                    </p:set>
                                    <p:anim calcmode="lin" valueType="num">
                                      <p:cBhvr>
                                        <p:cTn id="133" dur="500" fill="hold"/>
                                        <p:tgtEl>
                                          <p:spTgt spid="142"/>
                                        </p:tgtEl>
                                        <p:attrNameLst>
                                          <p:attrName>ppt_w</p:attrName>
                                        </p:attrNameLst>
                                      </p:cBhvr>
                                      <p:tavLst>
                                        <p:tav tm="0">
                                          <p:val>
                                            <p:fltVal val="0"/>
                                          </p:val>
                                        </p:tav>
                                        <p:tav tm="100000">
                                          <p:val>
                                            <p:strVal val="#ppt_w"/>
                                          </p:val>
                                        </p:tav>
                                      </p:tavLst>
                                    </p:anim>
                                    <p:anim calcmode="lin" valueType="num">
                                      <p:cBhvr>
                                        <p:cTn id="134" dur="500" fill="hold"/>
                                        <p:tgtEl>
                                          <p:spTgt spid="142"/>
                                        </p:tgtEl>
                                        <p:attrNameLst>
                                          <p:attrName>ppt_h</p:attrName>
                                        </p:attrNameLst>
                                      </p:cBhvr>
                                      <p:tavLst>
                                        <p:tav tm="0">
                                          <p:val>
                                            <p:fltVal val="0"/>
                                          </p:val>
                                        </p:tav>
                                        <p:tav tm="100000">
                                          <p:val>
                                            <p:strVal val="#ppt_h"/>
                                          </p:val>
                                        </p:tav>
                                      </p:tavLst>
                                    </p:anim>
                                    <p:animEffect transition="in" filter="fade">
                                      <p:cBhvr>
                                        <p:cTn id="135" dur="500"/>
                                        <p:tgtEl>
                                          <p:spTgt spid="142"/>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171"/>
                                        </p:tgtEl>
                                        <p:attrNameLst>
                                          <p:attrName>style.visibility</p:attrName>
                                        </p:attrNameLst>
                                      </p:cBhvr>
                                      <p:to>
                                        <p:strVal val="visible"/>
                                      </p:to>
                                    </p:set>
                                    <p:anim calcmode="lin" valueType="num">
                                      <p:cBhvr>
                                        <p:cTn id="139" dur="500" fill="hold"/>
                                        <p:tgtEl>
                                          <p:spTgt spid="171"/>
                                        </p:tgtEl>
                                        <p:attrNameLst>
                                          <p:attrName>ppt_w</p:attrName>
                                        </p:attrNameLst>
                                      </p:cBhvr>
                                      <p:tavLst>
                                        <p:tav tm="0">
                                          <p:val>
                                            <p:fltVal val="0"/>
                                          </p:val>
                                        </p:tav>
                                        <p:tav tm="100000">
                                          <p:val>
                                            <p:strVal val="#ppt_w"/>
                                          </p:val>
                                        </p:tav>
                                      </p:tavLst>
                                    </p:anim>
                                    <p:anim calcmode="lin" valueType="num">
                                      <p:cBhvr>
                                        <p:cTn id="140" dur="500" fill="hold"/>
                                        <p:tgtEl>
                                          <p:spTgt spid="171"/>
                                        </p:tgtEl>
                                        <p:attrNameLst>
                                          <p:attrName>ppt_h</p:attrName>
                                        </p:attrNameLst>
                                      </p:cBhvr>
                                      <p:tavLst>
                                        <p:tav tm="0">
                                          <p:val>
                                            <p:fltVal val="0"/>
                                          </p:val>
                                        </p:tav>
                                        <p:tav tm="100000">
                                          <p:val>
                                            <p:strVal val="#ppt_h"/>
                                          </p:val>
                                        </p:tav>
                                      </p:tavLst>
                                    </p:anim>
                                    <p:animEffect transition="in" filter="fade">
                                      <p:cBhvr>
                                        <p:cTn id="141" dur="500"/>
                                        <p:tgtEl>
                                          <p:spTgt spid="171"/>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172"/>
                                        </p:tgtEl>
                                        <p:attrNameLst>
                                          <p:attrName>style.visibility</p:attrName>
                                        </p:attrNameLst>
                                      </p:cBhvr>
                                      <p:to>
                                        <p:strVal val="visible"/>
                                      </p:to>
                                    </p:set>
                                    <p:anim calcmode="lin" valueType="num">
                                      <p:cBhvr>
                                        <p:cTn id="145" dur="500" fill="hold"/>
                                        <p:tgtEl>
                                          <p:spTgt spid="172"/>
                                        </p:tgtEl>
                                        <p:attrNameLst>
                                          <p:attrName>ppt_w</p:attrName>
                                        </p:attrNameLst>
                                      </p:cBhvr>
                                      <p:tavLst>
                                        <p:tav tm="0">
                                          <p:val>
                                            <p:fltVal val="0"/>
                                          </p:val>
                                        </p:tav>
                                        <p:tav tm="100000">
                                          <p:val>
                                            <p:strVal val="#ppt_w"/>
                                          </p:val>
                                        </p:tav>
                                      </p:tavLst>
                                    </p:anim>
                                    <p:anim calcmode="lin" valueType="num">
                                      <p:cBhvr>
                                        <p:cTn id="146" dur="500" fill="hold"/>
                                        <p:tgtEl>
                                          <p:spTgt spid="172"/>
                                        </p:tgtEl>
                                        <p:attrNameLst>
                                          <p:attrName>ppt_h</p:attrName>
                                        </p:attrNameLst>
                                      </p:cBhvr>
                                      <p:tavLst>
                                        <p:tav tm="0">
                                          <p:val>
                                            <p:fltVal val="0"/>
                                          </p:val>
                                        </p:tav>
                                        <p:tav tm="100000">
                                          <p:val>
                                            <p:strVal val="#ppt_h"/>
                                          </p:val>
                                        </p:tav>
                                      </p:tavLst>
                                    </p:anim>
                                    <p:animEffect transition="in" filter="fade">
                                      <p:cBhvr>
                                        <p:cTn id="147" dur="500"/>
                                        <p:tgtEl>
                                          <p:spTgt spid="172"/>
                                        </p:tgtEl>
                                      </p:cBhvr>
                                    </p:animEffect>
                                  </p:childTnLst>
                                </p:cTn>
                              </p:par>
                            </p:childTnLst>
                          </p:cTn>
                        </p:par>
                        <p:par>
                          <p:cTn id="148" fill="hold">
                            <p:stCondLst>
                              <p:cond delay="12000"/>
                            </p:stCondLst>
                            <p:childTnLst>
                              <p:par>
                                <p:cTn id="149" presetID="53" presetClass="entr" presetSubtype="16" fill="hold" grpId="0" nodeType="afterEffect">
                                  <p:stCondLst>
                                    <p:cond delay="0"/>
                                  </p:stCondLst>
                                  <p:childTnLst>
                                    <p:set>
                                      <p:cBhvr>
                                        <p:cTn id="150" dur="1" fill="hold">
                                          <p:stCondLst>
                                            <p:cond delay="0"/>
                                          </p:stCondLst>
                                        </p:cTn>
                                        <p:tgtEl>
                                          <p:spTgt spid="173"/>
                                        </p:tgtEl>
                                        <p:attrNameLst>
                                          <p:attrName>style.visibility</p:attrName>
                                        </p:attrNameLst>
                                      </p:cBhvr>
                                      <p:to>
                                        <p:strVal val="visible"/>
                                      </p:to>
                                    </p:set>
                                    <p:anim calcmode="lin" valueType="num">
                                      <p:cBhvr>
                                        <p:cTn id="151" dur="500" fill="hold"/>
                                        <p:tgtEl>
                                          <p:spTgt spid="173"/>
                                        </p:tgtEl>
                                        <p:attrNameLst>
                                          <p:attrName>ppt_w</p:attrName>
                                        </p:attrNameLst>
                                      </p:cBhvr>
                                      <p:tavLst>
                                        <p:tav tm="0">
                                          <p:val>
                                            <p:fltVal val="0"/>
                                          </p:val>
                                        </p:tav>
                                        <p:tav tm="100000">
                                          <p:val>
                                            <p:strVal val="#ppt_w"/>
                                          </p:val>
                                        </p:tav>
                                      </p:tavLst>
                                    </p:anim>
                                    <p:anim calcmode="lin" valueType="num">
                                      <p:cBhvr>
                                        <p:cTn id="152" dur="500" fill="hold"/>
                                        <p:tgtEl>
                                          <p:spTgt spid="173"/>
                                        </p:tgtEl>
                                        <p:attrNameLst>
                                          <p:attrName>ppt_h</p:attrName>
                                        </p:attrNameLst>
                                      </p:cBhvr>
                                      <p:tavLst>
                                        <p:tav tm="0">
                                          <p:val>
                                            <p:fltVal val="0"/>
                                          </p:val>
                                        </p:tav>
                                        <p:tav tm="100000">
                                          <p:val>
                                            <p:strVal val="#ppt_h"/>
                                          </p:val>
                                        </p:tav>
                                      </p:tavLst>
                                    </p:anim>
                                    <p:animEffect transition="in" filter="fade">
                                      <p:cBhvr>
                                        <p:cTn id="153" dur="500"/>
                                        <p:tgtEl>
                                          <p:spTgt spid="173"/>
                                        </p:tgtEl>
                                      </p:cBhvr>
                                    </p:animEffect>
                                  </p:childTnLst>
                                </p:cTn>
                              </p:par>
                            </p:childTnLst>
                          </p:cTn>
                        </p:par>
                        <p:par>
                          <p:cTn id="154" fill="hold">
                            <p:stCondLst>
                              <p:cond delay="12500"/>
                            </p:stCondLst>
                            <p:childTnLst>
                              <p:par>
                                <p:cTn id="155" presetID="53" presetClass="entr" presetSubtype="16" fill="hold" grpId="0" nodeType="afterEffect">
                                  <p:stCondLst>
                                    <p:cond delay="0"/>
                                  </p:stCondLst>
                                  <p:childTnLst>
                                    <p:set>
                                      <p:cBhvr>
                                        <p:cTn id="156" dur="1" fill="hold">
                                          <p:stCondLst>
                                            <p:cond delay="0"/>
                                          </p:stCondLst>
                                        </p:cTn>
                                        <p:tgtEl>
                                          <p:spTgt spid="174"/>
                                        </p:tgtEl>
                                        <p:attrNameLst>
                                          <p:attrName>style.visibility</p:attrName>
                                        </p:attrNameLst>
                                      </p:cBhvr>
                                      <p:to>
                                        <p:strVal val="visible"/>
                                      </p:to>
                                    </p:set>
                                    <p:anim calcmode="lin" valueType="num">
                                      <p:cBhvr>
                                        <p:cTn id="157" dur="500" fill="hold"/>
                                        <p:tgtEl>
                                          <p:spTgt spid="174"/>
                                        </p:tgtEl>
                                        <p:attrNameLst>
                                          <p:attrName>ppt_w</p:attrName>
                                        </p:attrNameLst>
                                      </p:cBhvr>
                                      <p:tavLst>
                                        <p:tav tm="0">
                                          <p:val>
                                            <p:fltVal val="0"/>
                                          </p:val>
                                        </p:tav>
                                        <p:tav tm="100000">
                                          <p:val>
                                            <p:strVal val="#ppt_w"/>
                                          </p:val>
                                        </p:tav>
                                      </p:tavLst>
                                    </p:anim>
                                    <p:anim calcmode="lin" valueType="num">
                                      <p:cBhvr>
                                        <p:cTn id="158" dur="500" fill="hold"/>
                                        <p:tgtEl>
                                          <p:spTgt spid="174"/>
                                        </p:tgtEl>
                                        <p:attrNameLst>
                                          <p:attrName>ppt_h</p:attrName>
                                        </p:attrNameLst>
                                      </p:cBhvr>
                                      <p:tavLst>
                                        <p:tav tm="0">
                                          <p:val>
                                            <p:fltVal val="0"/>
                                          </p:val>
                                        </p:tav>
                                        <p:tav tm="100000">
                                          <p:val>
                                            <p:strVal val="#ppt_h"/>
                                          </p:val>
                                        </p:tav>
                                      </p:tavLst>
                                    </p:anim>
                                    <p:animEffect transition="in" filter="fade">
                                      <p:cBhvr>
                                        <p:cTn id="159" dur="500"/>
                                        <p:tgtEl>
                                          <p:spTgt spid="174"/>
                                        </p:tgtEl>
                                      </p:cBhvr>
                                    </p:animEffect>
                                  </p:childTnLst>
                                </p:cTn>
                              </p:par>
                            </p:childTnLst>
                          </p:cTn>
                        </p:par>
                        <p:par>
                          <p:cTn id="160" fill="hold">
                            <p:stCondLst>
                              <p:cond delay="13000"/>
                            </p:stCondLst>
                            <p:childTnLst>
                              <p:par>
                                <p:cTn id="161" presetID="53" presetClass="entr" presetSubtype="16" fill="hold" grpId="0" nodeType="afterEffect">
                                  <p:stCondLst>
                                    <p:cond delay="0"/>
                                  </p:stCondLst>
                                  <p:childTnLst>
                                    <p:set>
                                      <p:cBhvr>
                                        <p:cTn id="162" dur="1" fill="hold">
                                          <p:stCondLst>
                                            <p:cond delay="0"/>
                                          </p:stCondLst>
                                        </p:cTn>
                                        <p:tgtEl>
                                          <p:spTgt spid="175"/>
                                        </p:tgtEl>
                                        <p:attrNameLst>
                                          <p:attrName>style.visibility</p:attrName>
                                        </p:attrNameLst>
                                      </p:cBhvr>
                                      <p:to>
                                        <p:strVal val="visible"/>
                                      </p:to>
                                    </p:set>
                                    <p:anim calcmode="lin" valueType="num">
                                      <p:cBhvr>
                                        <p:cTn id="163" dur="500" fill="hold"/>
                                        <p:tgtEl>
                                          <p:spTgt spid="175"/>
                                        </p:tgtEl>
                                        <p:attrNameLst>
                                          <p:attrName>ppt_w</p:attrName>
                                        </p:attrNameLst>
                                      </p:cBhvr>
                                      <p:tavLst>
                                        <p:tav tm="0">
                                          <p:val>
                                            <p:fltVal val="0"/>
                                          </p:val>
                                        </p:tav>
                                        <p:tav tm="100000">
                                          <p:val>
                                            <p:strVal val="#ppt_w"/>
                                          </p:val>
                                        </p:tav>
                                      </p:tavLst>
                                    </p:anim>
                                    <p:anim calcmode="lin" valueType="num">
                                      <p:cBhvr>
                                        <p:cTn id="164" dur="500" fill="hold"/>
                                        <p:tgtEl>
                                          <p:spTgt spid="175"/>
                                        </p:tgtEl>
                                        <p:attrNameLst>
                                          <p:attrName>ppt_h</p:attrName>
                                        </p:attrNameLst>
                                      </p:cBhvr>
                                      <p:tavLst>
                                        <p:tav tm="0">
                                          <p:val>
                                            <p:fltVal val="0"/>
                                          </p:val>
                                        </p:tav>
                                        <p:tav tm="100000">
                                          <p:val>
                                            <p:strVal val="#ppt_h"/>
                                          </p:val>
                                        </p:tav>
                                      </p:tavLst>
                                    </p:anim>
                                    <p:animEffect transition="in" filter="fade">
                                      <p:cBhvr>
                                        <p:cTn id="165" dur="500"/>
                                        <p:tgtEl>
                                          <p:spTgt spid="175"/>
                                        </p:tgtEl>
                                      </p:cBhvr>
                                    </p:animEffect>
                                  </p:childTnLst>
                                </p:cTn>
                              </p:par>
                            </p:childTnLst>
                          </p:cTn>
                        </p:par>
                        <p:par>
                          <p:cTn id="166" fill="hold">
                            <p:stCondLst>
                              <p:cond delay="13500"/>
                            </p:stCondLst>
                            <p:childTnLst>
                              <p:par>
                                <p:cTn id="167" presetID="53" presetClass="entr" presetSubtype="16" fill="hold" grpId="0" nodeType="afterEffect">
                                  <p:stCondLst>
                                    <p:cond delay="0"/>
                                  </p:stCondLst>
                                  <p:childTnLst>
                                    <p:set>
                                      <p:cBhvr>
                                        <p:cTn id="168" dur="1" fill="hold">
                                          <p:stCondLst>
                                            <p:cond delay="0"/>
                                          </p:stCondLst>
                                        </p:cTn>
                                        <p:tgtEl>
                                          <p:spTgt spid="176"/>
                                        </p:tgtEl>
                                        <p:attrNameLst>
                                          <p:attrName>style.visibility</p:attrName>
                                        </p:attrNameLst>
                                      </p:cBhvr>
                                      <p:to>
                                        <p:strVal val="visible"/>
                                      </p:to>
                                    </p:set>
                                    <p:anim calcmode="lin" valueType="num">
                                      <p:cBhvr>
                                        <p:cTn id="169" dur="500" fill="hold"/>
                                        <p:tgtEl>
                                          <p:spTgt spid="176"/>
                                        </p:tgtEl>
                                        <p:attrNameLst>
                                          <p:attrName>ppt_w</p:attrName>
                                        </p:attrNameLst>
                                      </p:cBhvr>
                                      <p:tavLst>
                                        <p:tav tm="0">
                                          <p:val>
                                            <p:fltVal val="0"/>
                                          </p:val>
                                        </p:tav>
                                        <p:tav tm="100000">
                                          <p:val>
                                            <p:strVal val="#ppt_w"/>
                                          </p:val>
                                        </p:tav>
                                      </p:tavLst>
                                    </p:anim>
                                    <p:anim calcmode="lin" valueType="num">
                                      <p:cBhvr>
                                        <p:cTn id="170" dur="500" fill="hold"/>
                                        <p:tgtEl>
                                          <p:spTgt spid="176"/>
                                        </p:tgtEl>
                                        <p:attrNameLst>
                                          <p:attrName>ppt_h</p:attrName>
                                        </p:attrNameLst>
                                      </p:cBhvr>
                                      <p:tavLst>
                                        <p:tav tm="0">
                                          <p:val>
                                            <p:fltVal val="0"/>
                                          </p:val>
                                        </p:tav>
                                        <p:tav tm="100000">
                                          <p:val>
                                            <p:strVal val="#ppt_h"/>
                                          </p:val>
                                        </p:tav>
                                      </p:tavLst>
                                    </p:anim>
                                    <p:animEffect transition="in" filter="fade">
                                      <p:cBhvr>
                                        <p:cTn id="171" dur="500"/>
                                        <p:tgtEl>
                                          <p:spTgt spid="176"/>
                                        </p:tgtEl>
                                      </p:cBhvr>
                                    </p:animEffect>
                                  </p:childTnLst>
                                </p:cTn>
                              </p:par>
                            </p:childTnLst>
                          </p:cTn>
                        </p:par>
                        <p:par>
                          <p:cTn id="172" fill="hold">
                            <p:stCondLst>
                              <p:cond delay="14000"/>
                            </p:stCondLst>
                            <p:childTnLst>
                              <p:par>
                                <p:cTn id="173" presetID="53" presetClass="entr" presetSubtype="16" fill="hold" grpId="0" nodeType="afterEffect">
                                  <p:stCondLst>
                                    <p:cond delay="0"/>
                                  </p:stCondLst>
                                  <p:childTnLst>
                                    <p:set>
                                      <p:cBhvr>
                                        <p:cTn id="174" dur="1" fill="hold">
                                          <p:stCondLst>
                                            <p:cond delay="0"/>
                                          </p:stCondLst>
                                        </p:cTn>
                                        <p:tgtEl>
                                          <p:spTgt spid="177"/>
                                        </p:tgtEl>
                                        <p:attrNameLst>
                                          <p:attrName>style.visibility</p:attrName>
                                        </p:attrNameLst>
                                      </p:cBhvr>
                                      <p:to>
                                        <p:strVal val="visible"/>
                                      </p:to>
                                    </p:set>
                                    <p:anim calcmode="lin" valueType="num">
                                      <p:cBhvr>
                                        <p:cTn id="175" dur="500" fill="hold"/>
                                        <p:tgtEl>
                                          <p:spTgt spid="177"/>
                                        </p:tgtEl>
                                        <p:attrNameLst>
                                          <p:attrName>ppt_w</p:attrName>
                                        </p:attrNameLst>
                                      </p:cBhvr>
                                      <p:tavLst>
                                        <p:tav tm="0">
                                          <p:val>
                                            <p:fltVal val="0"/>
                                          </p:val>
                                        </p:tav>
                                        <p:tav tm="100000">
                                          <p:val>
                                            <p:strVal val="#ppt_w"/>
                                          </p:val>
                                        </p:tav>
                                      </p:tavLst>
                                    </p:anim>
                                    <p:anim calcmode="lin" valueType="num">
                                      <p:cBhvr>
                                        <p:cTn id="176" dur="500" fill="hold"/>
                                        <p:tgtEl>
                                          <p:spTgt spid="177"/>
                                        </p:tgtEl>
                                        <p:attrNameLst>
                                          <p:attrName>ppt_h</p:attrName>
                                        </p:attrNameLst>
                                      </p:cBhvr>
                                      <p:tavLst>
                                        <p:tav tm="0">
                                          <p:val>
                                            <p:fltVal val="0"/>
                                          </p:val>
                                        </p:tav>
                                        <p:tav tm="100000">
                                          <p:val>
                                            <p:strVal val="#ppt_h"/>
                                          </p:val>
                                        </p:tav>
                                      </p:tavLst>
                                    </p:anim>
                                    <p:animEffect transition="in" filter="fade">
                                      <p:cBhvr>
                                        <p:cTn id="177" dur="500"/>
                                        <p:tgtEl>
                                          <p:spTgt spid="177"/>
                                        </p:tgtEl>
                                      </p:cBhvr>
                                    </p:animEffect>
                                  </p:childTnLst>
                                </p:cTn>
                              </p:par>
                            </p:childTnLst>
                          </p:cTn>
                        </p:par>
                        <p:par>
                          <p:cTn id="178" fill="hold">
                            <p:stCondLst>
                              <p:cond delay="14500"/>
                            </p:stCondLst>
                            <p:childTnLst>
                              <p:par>
                                <p:cTn id="179" presetID="53" presetClass="entr" presetSubtype="16" fill="hold" grpId="0" nodeType="afterEffect">
                                  <p:stCondLst>
                                    <p:cond delay="0"/>
                                  </p:stCondLst>
                                  <p:childTnLst>
                                    <p:set>
                                      <p:cBhvr>
                                        <p:cTn id="180" dur="1" fill="hold">
                                          <p:stCondLst>
                                            <p:cond delay="0"/>
                                          </p:stCondLst>
                                        </p:cTn>
                                        <p:tgtEl>
                                          <p:spTgt spid="157"/>
                                        </p:tgtEl>
                                        <p:attrNameLst>
                                          <p:attrName>style.visibility</p:attrName>
                                        </p:attrNameLst>
                                      </p:cBhvr>
                                      <p:to>
                                        <p:strVal val="visible"/>
                                      </p:to>
                                    </p:set>
                                    <p:anim calcmode="lin" valueType="num">
                                      <p:cBhvr>
                                        <p:cTn id="181" dur="500" fill="hold"/>
                                        <p:tgtEl>
                                          <p:spTgt spid="157"/>
                                        </p:tgtEl>
                                        <p:attrNameLst>
                                          <p:attrName>ppt_w</p:attrName>
                                        </p:attrNameLst>
                                      </p:cBhvr>
                                      <p:tavLst>
                                        <p:tav tm="0">
                                          <p:val>
                                            <p:fltVal val="0"/>
                                          </p:val>
                                        </p:tav>
                                        <p:tav tm="100000">
                                          <p:val>
                                            <p:strVal val="#ppt_w"/>
                                          </p:val>
                                        </p:tav>
                                      </p:tavLst>
                                    </p:anim>
                                    <p:anim calcmode="lin" valueType="num">
                                      <p:cBhvr>
                                        <p:cTn id="182" dur="500" fill="hold"/>
                                        <p:tgtEl>
                                          <p:spTgt spid="157"/>
                                        </p:tgtEl>
                                        <p:attrNameLst>
                                          <p:attrName>ppt_h</p:attrName>
                                        </p:attrNameLst>
                                      </p:cBhvr>
                                      <p:tavLst>
                                        <p:tav tm="0">
                                          <p:val>
                                            <p:fltVal val="0"/>
                                          </p:val>
                                        </p:tav>
                                        <p:tav tm="100000">
                                          <p:val>
                                            <p:strVal val="#ppt_h"/>
                                          </p:val>
                                        </p:tav>
                                      </p:tavLst>
                                    </p:anim>
                                    <p:animEffect transition="in" filter="fade">
                                      <p:cBhvr>
                                        <p:cTn id="183" dur="500"/>
                                        <p:tgtEl>
                                          <p:spTgt spid="157"/>
                                        </p:tgtEl>
                                      </p:cBhvr>
                                    </p:animEffect>
                                  </p:childTnLst>
                                </p:cTn>
                              </p:par>
                            </p:childTnLst>
                          </p:cTn>
                        </p:par>
                        <p:par>
                          <p:cTn id="184" fill="hold">
                            <p:stCondLst>
                              <p:cond delay="15000"/>
                            </p:stCondLst>
                            <p:childTnLst>
                              <p:par>
                                <p:cTn id="185" presetID="53" presetClass="entr" presetSubtype="16" fill="hold" grpId="0" nodeType="afterEffect">
                                  <p:stCondLst>
                                    <p:cond delay="0"/>
                                  </p:stCondLst>
                                  <p:childTnLst>
                                    <p:set>
                                      <p:cBhvr>
                                        <p:cTn id="186" dur="1" fill="hold">
                                          <p:stCondLst>
                                            <p:cond delay="0"/>
                                          </p:stCondLst>
                                        </p:cTn>
                                        <p:tgtEl>
                                          <p:spTgt spid="158"/>
                                        </p:tgtEl>
                                        <p:attrNameLst>
                                          <p:attrName>style.visibility</p:attrName>
                                        </p:attrNameLst>
                                      </p:cBhvr>
                                      <p:to>
                                        <p:strVal val="visible"/>
                                      </p:to>
                                    </p:set>
                                    <p:anim calcmode="lin" valueType="num">
                                      <p:cBhvr>
                                        <p:cTn id="187" dur="500" fill="hold"/>
                                        <p:tgtEl>
                                          <p:spTgt spid="158"/>
                                        </p:tgtEl>
                                        <p:attrNameLst>
                                          <p:attrName>ppt_w</p:attrName>
                                        </p:attrNameLst>
                                      </p:cBhvr>
                                      <p:tavLst>
                                        <p:tav tm="0">
                                          <p:val>
                                            <p:fltVal val="0"/>
                                          </p:val>
                                        </p:tav>
                                        <p:tav tm="100000">
                                          <p:val>
                                            <p:strVal val="#ppt_w"/>
                                          </p:val>
                                        </p:tav>
                                      </p:tavLst>
                                    </p:anim>
                                    <p:anim calcmode="lin" valueType="num">
                                      <p:cBhvr>
                                        <p:cTn id="188" dur="500" fill="hold"/>
                                        <p:tgtEl>
                                          <p:spTgt spid="158"/>
                                        </p:tgtEl>
                                        <p:attrNameLst>
                                          <p:attrName>ppt_h</p:attrName>
                                        </p:attrNameLst>
                                      </p:cBhvr>
                                      <p:tavLst>
                                        <p:tav tm="0">
                                          <p:val>
                                            <p:fltVal val="0"/>
                                          </p:val>
                                        </p:tav>
                                        <p:tav tm="100000">
                                          <p:val>
                                            <p:strVal val="#ppt_h"/>
                                          </p:val>
                                        </p:tav>
                                      </p:tavLst>
                                    </p:anim>
                                    <p:animEffect transition="in" filter="fade">
                                      <p:cBhvr>
                                        <p:cTn id="189" dur="500"/>
                                        <p:tgtEl>
                                          <p:spTgt spid="158"/>
                                        </p:tgtEl>
                                      </p:cBhvr>
                                    </p:animEffect>
                                  </p:childTnLst>
                                </p:cTn>
                              </p:par>
                            </p:childTnLst>
                          </p:cTn>
                        </p:par>
                        <p:par>
                          <p:cTn id="190" fill="hold">
                            <p:stCondLst>
                              <p:cond delay="15500"/>
                            </p:stCondLst>
                            <p:childTnLst>
                              <p:par>
                                <p:cTn id="191" presetID="53" presetClass="entr" presetSubtype="16" fill="hold" grpId="0" nodeType="afterEffect">
                                  <p:stCondLst>
                                    <p:cond delay="0"/>
                                  </p:stCondLst>
                                  <p:childTnLst>
                                    <p:set>
                                      <p:cBhvr>
                                        <p:cTn id="192" dur="1" fill="hold">
                                          <p:stCondLst>
                                            <p:cond delay="0"/>
                                          </p:stCondLst>
                                        </p:cTn>
                                        <p:tgtEl>
                                          <p:spTgt spid="159"/>
                                        </p:tgtEl>
                                        <p:attrNameLst>
                                          <p:attrName>style.visibility</p:attrName>
                                        </p:attrNameLst>
                                      </p:cBhvr>
                                      <p:to>
                                        <p:strVal val="visible"/>
                                      </p:to>
                                    </p:set>
                                    <p:anim calcmode="lin" valueType="num">
                                      <p:cBhvr>
                                        <p:cTn id="193" dur="500" fill="hold"/>
                                        <p:tgtEl>
                                          <p:spTgt spid="159"/>
                                        </p:tgtEl>
                                        <p:attrNameLst>
                                          <p:attrName>ppt_w</p:attrName>
                                        </p:attrNameLst>
                                      </p:cBhvr>
                                      <p:tavLst>
                                        <p:tav tm="0">
                                          <p:val>
                                            <p:fltVal val="0"/>
                                          </p:val>
                                        </p:tav>
                                        <p:tav tm="100000">
                                          <p:val>
                                            <p:strVal val="#ppt_w"/>
                                          </p:val>
                                        </p:tav>
                                      </p:tavLst>
                                    </p:anim>
                                    <p:anim calcmode="lin" valueType="num">
                                      <p:cBhvr>
                                        <p:cTn id="194" dur="500" fill="hold"/>
                                        <p:tgtEl>
                                          <p:spTgt spid="159"/>
                                        </p:tgtEl>
                                        <p:attrNameLst>
                                          <p:attrName>ppt_h</p:attrName>
                                        </p:attrNameLst>
                                      </p:cBhvr>
                                      <p:tavLst>
                                        <p:tav tm="0">
                                          <p:val>
                                            <p:fltVal val="0"/>
                                          </p:val>
                                        </p:tav>
                                        <p:tav tm="100000">
                                          <p:val>
                                            <p:strVal val="#ppt_h"/>
                                          </p:val>
                                        </p:tav>
                                      </p:tavLst>
                                    </p:anim>
                                    <p:animEffect transition="in" filter="fade">
                                      <p:cBhvr>
                                        <p:cTn id="195" dur="500"/>
                                        <p:tgtEl>
                                          <p:spTgt spid="159"/>
                                        </p:tgtEl>
                                      </p:cBhvr>
                                    </p:animEffect>
                                  </p:childTnLst>
                                </p:cTn>
                              </p:par>
                            </p:childTnLst>
                          </p:cTn>
                        </p:par>
                        <p:par>
                          <p:cTn id="196" fill="hold">
                            <p:stCondLst>
                              <p:cond delay="16000"/>
                            </p:stCondLst>
                            <p:childTnLst>
                              <p:par>
                                <p:cTn id="197" presetID="53" presetClass="entr" presetSubtype="16" fill="hold" grpId="0" nodeType="afterEffect">
                                  <p:stCondLst>
                                    <p:cond delay="0"/>
                                  </p:stCondLst>
                                  <p:childTnLst>
                                    <p:set>
                                      <p:cBhvr>
                                        <p:cTn id="198" dur="1" fill="hold">
                                          <p:stCondLst>
                                            <p:cond delay="0"/>
                                          </p:stCondLst>
                                        </p:cTn>
                                        <p:tgtEl>
                                          <p:spTgt spid="160"/>
                                        </p:tgtEl>
                                        <p:attrNameLst>
                                          <p:attrName>style.visibility</p:attrName>
                                        </p:attrNameLst>
                                      </p:cBhvr>
                                      <p:to>
                                        <p:strVal val="visible"/>
                                      </p:to>
                                    </p:set>
                                    <p:anim calcmode="lin" valueType="num">
                                      <p:cBhvr>
                                        <p:cTn id="199" dur="500" fill="hold"/>
                                        <p:tgtEl>
                                          <p:spTgt spid="160"/>
                                        </p:tgtEl>
                                        <p:attrNameLst>
                                          <p:attrName>ppt_w</p:attrName>
                                        </p:attrNameLst>
                                      </p:cBhvr>
                                      <p:tavLst>
                                        <p:tav tm="0">
                                          <p:val>
                                            <p:fltVal val="0"/>
                                          </p:val>
                                        </p:tav>
                                        <p:tav tm="100000">
                                          <p:val>
                                            <p:strVal val="#ppt_w"/>
                                          </p:val>
                                        </p:tav>
                                      </p:tavLst>
                                    </p:anim>
                                    <p:anim calcmode="lin" valueType="num">
                                      <p:cBhvr>
                                        <p:cTn id="200" dur="500" fill="hold"/>
                                        <p:tgtEl>
                                          <p:spTgt spid="160"/>
                                        </p:tgtEl>
                                        <p:attrNameLst>
                                          <p:attrName>ppt_h</p:attrName>
                                        </p:attrNameLst>
                                      </p:cBhvr>
                                      <p:tavLst>
                                        <p:tav tm="0">
                                          <p:val>
                                            <p:fltVal val="0"/>
                                          </p:val>
                                        </p:tav>
                                        <p:tav tm="100000">
                                          <p:val>
                                            <p:strVal val="#ppt_h"/>
                                          </p:val>
                                        </p:tav>
                                      </p:tavLst>
                                    </p:anim>
                                    <p:animEffect transition="in" filter="fade">
                                      <p:cBhvr>
                                        <p:cTn id="201" dur="500"/>
                                        <p:tgtEl>
                                          <p:spTgt spid="160"/>
                                        </p:tgtEl>
                                      </p:cBhvr>
                                    </p:animEffect>
                                  </p:childTnLst>
                                </p:cTn>
                              </p:par>
                            </p:childTnLst>
                          </p:cTn>
                        </p:par>
                        <p:par>
                          <p:cTn id="202" fill="hold">
                            <p:stCondLst>
                              <p:cond delay="16500"/>
                            </p:stCondLst>
                            <p:childTnLst>
                              <p:par>
                                <p:cTn id="203" presetID="53" presetClass="entr" presetSubtype="16"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 calcmode="lin" valueType="num">
                                      <p:cBhvr>
                                        <p:cTn id="205" dur="500" fill="hold"/>
                                        <p:tgtEl>
                                          <p:spTgt spid="161"/>
                                        </p:tgtEl>
                                        <p:attrNameLst>
                                          <p:attrName>ppt_w</p:attrName>
                                        </p:attrNameLst>
                                      </p:cBhvr>
                                      <p:tavLst>
                                        <p:tav tm="0">
                                          <p:val>
                                            <p:fltVal val="0"/>
                                          </p:val>
                                        </p:tav>
                                        <p:tav tm="100000">
                                          <p:val>
                                            <p:strVal val="#ppt_w"/>
                                          </p:val>
                                        </p:tav>
                                      </p:tavLst>
                                    </p:anim>
                                    <p:anim calcmode="lin" valueType="num">
                                      <p:cBhvr>
                                        <p:cTn id="206" dur="500" fill="hold"/>
                                        <p:tgtEl>
                                          <p:spTgt spid="161"/>
                                        </p:tgtEl>
                                        <p:attrNameLst>
                                          <p:attrName>ppt_h</p:attrName>
                                        </p:attrNameLst>
                                      </p:cBhvr>
                                      <p:tavLst>
                                        <p:tav tm="0">
                                          <p:val>
                                            <p:fltVal val="0"/>
                                          </p:val>
                                        </p:tav>
                                        <p:tav tm="100000">
                                          <p:val>
                                            <p:strVal val="#ppt_h"/>
                                          </p:val>
                                        </p:tav>
                                      </p:tavLst>
                                    </p:anim>
                                    <p:animEffect transition="in" filter="fade">
                                      <p:cBhvr>
                                        <p:cTn id="207" dur="500"/>
                                        <p:tgtEl>
                                          <p:spTgt spid="161"/>
                                        </p:tgtEl>
                                      </p:cBhvr>
                                    </p:animEffect>
                                  </p:childTnLst>
                                </p:cTn>
                              </p:par>
                            </p:childTnLst>
                          </p:cTn>
                        </p:par>
                        <p:par>
                          <p:cTn id="208" fill="hold">
                            <p:stCondLst>
                              <p:cond delay="17000"/>
                            </p:stCondLst>
                            <p:childTnLst>
                              <p:par>
                                <p:cTn id="209" presetID="53" presetClass="entr" presetSubtype="16" fill="hold" grpId="0" nodeType="afterEffect">
                                  <p:stCondLst>
                                    <p:cond delay="0"/>
                                  </p:stCondLst>
                                  <p:childTnLst>
                                    <p:set>
                                      <p:cBhvr>
                                        <p:cTn id="210" dur="1" fill="hold">
                                          <p:stCondLst>
                                            <p:cond delay="0"/>
                                          </p:stCondLst>
                                        </p:cTn>
                                        <p:tgtEl>
                                          <p:spTgt spid="162"/>
                                        </p:tgtEl>
                                        <p:attrNameLst>
                                          <p:attrName>style.visibility</p:attrName>
                                        </p:attrNameLst>
                                      </p:cBhvr>
                                      <p:to>
                                        <p:strVal val="visible"/>
                                      </p:to>
                                    </p:set>
                                    <p:anim calcmode="lin" valueType="num">
                                      <p:cBhvr>
                                        <p:cTn id="211" dur="500" fill="hold"/>
                                        <p:tgtEl>
                                          <p:spTgt spid="162"/>
                                        </p:tgtEl>
                                        <p:attrNameLst>
                                          <p:attrName>ppt_w</p:attrName>
                                        </p:attrNameLst>
                                      </p:cBhvr>
                                      <p:tavLst>
                                        <p:tav tm="0">
                                          <p:val>
                                            <p:fltVal val="0"/>
                                          </p:val>
                                        </p:tav>
                                        <p:tav tm="100000">
                                          <p:val>
                                            <p:strVal val="#ppt_w"/>
                                          </p:val>
                                        </p:tav>
                                      </p:tavLst>
                                    </p:anim>
                                    <p:anim calcmode="lin" valueType="num">
                                      <p:cBhvr>
                                        <p:cTn id="212" dur="500" fill="hold"/>
                                        <p:tgtEl>
                                          <p:spTgt spid="162"/>
                                        </p:tgtEl>
                                        <p:attrNameLst>
                                          <p:attrName>ppt_h</p:attrName>
                                        </p:attrNameLst>
                                      </p:cBhvr>
                                      <p:tavLst>
                                        <p:tav tm="0">
                                          <p:val>
                                            <p:fltVal val="0"/>
                                          </p:val>
                                        </p:tav>
                                        <p:tav tm="100000">
                                          <p:val>
                                            <p:strVal val="#ppt_h"/>
                                          </p:val>
                                        </p:tav>
                                      </p:tavLst>
                                    </p:anim>
                                    <p:animEffect transition="in" filter="fade">
                                      <p:cBhvr>
                                        <p:cTn id="213" dur="500"/>
                                        <p:tgtEl>
                                          <p:spTgt spid="162"/>
                                        </p:tgtEl>
                                      </p:cBhvr>
                                    </p:animEffect>
                                  </p:childTnLst>
                                </p:cTn>
                              </p:par>
                            </p:childTnLst>
                          </p:cTn>
                        </p:par>
                        <p:par>
                          <p:cTn id="214" fill="hold">
                            <p:stCondLst>
                              <p:cond delay="17500"/>
                            </p:stCondLst>
                            <p:childTnLst>
                              <p:par>
                                <p:cTn id="215" presetID="53" presetClass="entr" presetSubtype="16" fill="hold" grpId="0" nodeType="afterEffect">
                                  <p:stCondLst>
                                    <p:cond delay="0"/>
                                  </p:stCondLst>
                                  <p:childTnLst>
                                    <p:set>
                                      <p:cBhvr>
                                        <p:cTn id="216" dur="1" fill="hold">
                                          <p:stCondLst>
                                            <p:cond delay="0"/>
                                          </p:stCondLst>
                                        </p:cTn>
                                        <p:tgtEl>
                                          <p:spTgt spid="163"/>
                                        </p:tgtEl>
                                        <p:attrNameLst>
                                          <p:attrName>style.visibility</p:attrName>
                                        </p:attrNameLst>
                                      </p:cBhvr>
                                      <p:to>
                                        <p:strVal val="visible"/>
                                      </p:to>
                                    </p:set>
                                    <p:anim calcmode="lin" valueType="num">
                                      <p:cBhvr>
                                        <p:cTn id="217" dur="500" fill="hold"/>
                                        <p:tgtEl>
                                          <p:spTgt spid="163"/>
                                        </p:tgtEl>
                                        <p:attrNameLst>
                                          <p:attrName>ppt_w</p:attrName>
                                        </p:attrNameLst>
                                      </p:cBhvr>
                                      <p:tavLst>
                                        <p:tav tm="0">
                                          <p:val>
                                            <p:fltVal val="0"/>
                                          </p:val>
                                        </p:tav>
                                        <p:tav tm="100000">
                                          <p:val>
                                            <p:strVal val="#ppt_w"/>
                                          </p:val>
                                        </p:tav>
                                      </p:tavLst>
                                    </p:anim>
                                    <p:anim calcmode="lin" valueType="num">
                                      <p:cBhvr>
                                        <p:cTn id="218" dur="500" fill="hold"/>
                                        <p:tgtEl>
                                          <p:spTgt spid="163"/>
                                        </p:tgtEl>
                                        <p:attrNameLst>
                                          <p:attrName>ppt_h</p:attrName>
                                        </p:attrNameLst>
                                      </p:cBhvr>
                                      <p:tavLst>
                                        <p:tav tm="0">
                                          <p:val>
                                            <p:fltVal val="0"/>
                                          </p:val>
                                        </p:tav>
                                        <p:tav tm="100000">
                                          <p:val>
                                            <p:strVal val="#ppt_h"/>
                                          </p:val>
                                        </p:tav>
                                      </p:tavLst>
                                    </p:anim>
                                    <p:animEffect transition="in" filter="fade">
                                      <p:cBhvr>
                                        <p:cTn id="219" dur="500"/>
                                        <p:tgtEl>
                                          <p:spTgt spid="163"/>
                                        </p:tgtEl>
                                      </p:cBhvr>
                                    </p:animEffect>
                                  </p:childTnLst>
                                </p:cTn>
                              </p:par>
                            </p:childTnLst>
                          </p:cTn>
                        </p:par>
                        <p:par>
                          <p:cTn id="220" fill="hold">
                            <p:stCondLst>
                              <p:cond delay="18000"/>
                            </p:stCondLst>
                            <p:childTnLst>
                              <p:par>
                                <p:cTn id="221" presetID="53" presetClass="entr" presetSubtype="16" fill="hold" grpId="0" nodeType="afterEffect">
                                  <p:stCondLst>
                                    <p:cond delay="0"/>
                                  </p:stCondLst>
                                  <p:childTnLst>
                                    <p:set>
                                      <p:cBhvr>
                                        <p:cTn id="222" dur="1" fill="hold">
                                          <p:stCondLst>
                                            <p:cond delay="0"/>
                                          </p:stCondLst>
                                        </p:cTn>
                                        <p:tgtEl>
                                          <p:spTgt spid="143"/>
                                        </p:tgtEl>
                                        <p:attrNameLst>
                                          <p:attrName>style.visibility</p:attrName>
                                        </p:attrNameLst>
                                      </p:cBhvr>
                                      <p:to>
                                        <p:strVal val="visible"/>
                                      </p:to>
                                    </p:set>
                                    <p:anim calcmode="lin" valueType="num">
                                      <p:cBhvr>
                                        <p:cTn id="223" dur="500" fill="hold"/>
                                        <p:tgtEl>
                                          <p:spTgt spid="143"/>
                                        </p:tgtEl>
                                        <p:attrNameLst>
                                          <p:attrName>ppt_w</p:attrName>
                                        </p:attrNameLst>
                                      </p:cBhvr>
                                      <p:tavLst>
                                        <p:tav tm="0">
                                          <p:val>
                                            <p:fltVal val="0"/>
                                          </p:val>
                                        </p:tav>
                                        <p:tav tm="100000">
                                          <p:val>
                                            <p:strVal val="#ppt_w"/>
                                          </p:val>
                                        </p:tav>
                                      </p:tavLst>
                                    </p:anim>
                                    <p:anim calcmode="lin" valueType="num">
                                      <p:cBhvr>
                                        <p:cTn id="224" dur="500" fill="hold"/>
                                        <p:tgtEl>
                                          <p:spTgt spid="143"/>
                                        </p:tgtEl>
                                        <p:attrNameLst>
                                          <p:attrName>ppt_h</p:attrName>
                                        </p:attrNameLst>
                                      </p:cBhvr>
                                      <p:tavLst>
                                        <p:tav tm="0">
                                          <p:val>
                                            <p:fltVal val="0"/>
                                          </p:val>
                                        </p:tav>
                                        <p:tav tm="100000">
                                          <p:val>
                                            <p:strVal val="#ppt_h"/>
                                          </p:val>
                                        </p:tav>
                                      </p:tavLst>
                                    </p:anim>
                                    <p:animEffect transition="in" filter="fade">
                                      <p:cBhvr>
                                        <p:cTn id="225" dur="500"/>
                                        <p:tgtEl>
                                          <p:spTgt spid="143"/>
                                        </p:tgtEl>
                                      </p:cBhvr>
                                    </p:animEffect>
                                  </p:childTnLst>
                                </p:cTn>
                              </p:par>
                            </p:childTnLst>
                          </p:cTn>
                        </p:par>
                        <p:par>
                          <p:cTn id="226" fill="hold">
                            <p:stCondLst>
                              <p:cond delay="18500"/>
                            </p:stCondLst>
                            <p:childTnLst>
                              <p:par>
                                <p:cTn id="227" presetID="53" presetClass="entr" presetSubtype="16" fill="hold" grpId="0" nodeType="afterEffect">
                                  <p:stCondLst>
                                    <p:cond delay="0"/>
                                  </p:stCondLst>
                                  <p:childTnLst>
                                    <p:set>
                                      <p:cBhvr>
                                        <p:cTn id="228" dur="1" fill="hold">
                                          <p:stCondLst>
                                            <p:cond delay="0"/>
                                          </p:stCondLst>
                                        </p:cTn>
                                        <p:tgtEl>
                                          <p:spTgt spid="144"/>
                                        </p:tgtEl>
                                        <p:attrNameLst>
                                          <p:attrName>style.visibility</p:attrName>
                                        </p:attrNameLst>
                                      </p:cBhvr>
                                      <p:to>
                                        <p:strVal val="visible"/>
                                      </p:to>
                                    </p:set>
                                    <p:anim calcmode="lin" valueType="num">
                                      <p:cBhvr>
                                        <p:cTn id="229" dur="500" fill="hold"/>
                                        <p:tgtEl>
                                          <p:spTgt spid="144"/>
                                        </p:tgtEl>
                                        <p:attrNameLst>
                                          <p:attrName>ppt_w</p:attrName>
                                        </p:attrNameLst>
                                      </p:cBhvr>
                                      <p:tavLst>
                                        <p:tav tm="0">
                                          <p:val>
                                            <p:fltVal val="0"/>
                                          </p:val>
                                        </p:tav>
                                        <p:tav tm="100000">
                                          <p:val>
                                            <p:strVal val="#ppt_w"/>
                                          </p:val>
                                        </p:tav>
                                      </p:tavLst>
                                    </p:anim>
                                    <p:anim calcmode="lin" valueType="num">
                                      <p:cBhvr>
                                        <p:cTn id="230" dur="500" fill="hold"/>
                                        <p:tgtEl>
                                          <p:spTgt spid="144"/>
                                        </p:tgtEl>
                                        <p:attrNameLst>
                                          <p:attrName>ppt_h</p:attrName>
                                        </p:attrNameLst>
                                      </p:cBhvr>
                                      <p:tavLst>
                                        <p:tav tm="0">
                                          <p:val>
                                            <p:fltVal val="0"/>
                                          </p:val>
                                        </p:tav>
                                        <p:tav tm="100000">
                                          <p:val>
                                            <p:strVal val="#ppt_h"/>
                                          </p:val>
                                        </p:tav>
                                      </p:tavLst>
                                    </p:anim>
                                    <p:animEffect transition="in" filter="fade">
                                      <p:cBhvr>
                                        <p:cTn id="231" dur="500"/>
                                        <p:tgtEl>
                                          <p:spTgt spid="144"/>
                                        </p:tgtEl>
                                      </p:cBhvr>
                                    </p:animEffect>
                                  </p:childTnLst>
                                </p:cTn>
                              </p:par>
                            </p:childTnLst>
                          </p:cTn>
                        </p:par>
                        <p:par>
                          <p:cTn id="232" fill="hold">
                            <p:stCondLst>
                              <p:cond delay="19000"/>
                            </p:stCondLst>
                            <p:childTnLst>
                              <p:par>
                                <p:cTn id="233" presetID="53" presetClass="entr" presetSubtype="16" fill="hold" grpId="0" nodeType="afterEffect">
                                  <p:stCondLst>
                                    <p:cond delay="0"/>
                                  </p:stCondLst>
                                  <p:childTnLst>
                                    <p:set>
                                      <p:cBhvr>
                                        <p:cTn id="234" dur="1" fill="hold">
                                          <p:stCondLst>
                                            <p:cond delay="0"/>
                                          </p:stCondLst>
                                        </p:cTn>
                                        <p:tgtEl>
                                          <p:spTgt spid="145"/>
                                        </p:tgtEl>
                                        <p:attrNameLst>
                                          <p:attrName>style.visibility</p:attrName>
                                        </p:attrNameLst>
                                      </p:cBhvr>
                                      <p:to>
                                        <p:strVal val="visible"/>
                                      </p:to>
                                    </p:set>
                                    <p:anim calcmode="lin" valueType="num">
                                      <p:cBhvr>
                                        <p:cTn id="235" dur="500" fill="hold"/>
                                        <p:tgtEl>
                                          <p:spTgt spid="145"/>
                                        </p:tgtEl>
                                        <p:attrNameLst>
                                          <p:attrName>ppt_w</p:attrName>
                                        </p:attrNameLst>
                                      </p:cBhvr>
                                      <p:tavLst>
                                        <p:tav tm="0">
                                          <p:val>
                                            <p:fltVal val="0"/>
                                          </p:val>
                                        </p:tav>
                                        <p:tav tm="100000">
                                          <p:val>
                                            <p:strVal val="#ppt_w"/>
                                          </p:val>
                                        </p:tav>
                                      </p:tavLst>
                                    </p:anim>
                                    <p:anim calcmode="lin" valueType="num">
                                      <p:cBhvr>
                                        <p:cTn id="236" dur="500" fill="hold"/>
                                        <p:tgtEl>
                                          <p:spTgt spid="145"/>
                                        </p:tgtEl>
                                        <p:attrNameLst>
                                          <p:attrName>ppt_h</p:attrName>
                                        </p:attrNameLst>
                                      </p:cBhvr>
                                      <p:tavLst>
                                        <p:tav tm="0">
                                          <p:val>
                                            <p:fltVal val="0"/>
                                          </p:val>
                                        </p:tav>
                                        <p:tav tm="100000">
                                          <p:val>
                                            <p:strVal val="#ppt_h"/>
                                          </p:val>
                                        </p:tav>
                                      </p:tavLst>
                                    </p:anim>
                                    <p:animEffect transition="in" filter="fade">
                                      <p:cBhvr>
                                        <p:cTn id="237" dur="500"/>
                                        <p:tgtEl>
                                          <p:spTgt spid="145"/>
                                        </p:tgtEl>
                                      </p:cBhvr>
                                    </p:animEffect>
                                  </p:childTnLst>
                                </p:cTn>
                              </p:par>
                            </p:childTnLst>
                          </p:cTn>
                        </p:par>
                        <p:par>
                          <p:cTn id="238" fill="hold">
                            <p:stCondLst>
                              <p:cond delay="19500"/>
                            </p:stCondLst>
                            <p:childTnLst>
                              <p:par>
                                <p:cTn id="239" presetID="53" presetClass="entr" presetSubtype="16" fill="hold" grpId="0" nodeType="afterEffect">
                                  <p:stCondLst>
                                    <p:cond delay="0"/>
                                  </p:stCondLst>
                                  <p:childTnLst>
                                    <p:set>
                                      <p:cBhvr>
                                        <p:cTn id="240" dur="1" fill="hold">
                                          <p:stCondLst>
                                            <p:cond delay="0"/>
                                          </p:stCondLst>
                                        </p:cTn>
                                        <p:tgtEl>
                                          <p:spTgt spid="146"/>
                                        </p:tgtEl>
                                        <p:attrNameLst>
                                          <p:attrName>style.visibility</p:attrName>
                                        </p:attrNameLst>
                                      </p:cBhvr>
                                      <p:to>
                                        <p:strVal val="visible"/>
                                      </p:to>
                                    </p:set>
                                    <p:anim calcmode="lin" valueType="num">
                                      <p:cBhvr>
                                        <p:cTn id="241" dur="500" fill="hold"/>
                                        <p:tgtEl>
                                          <p:spTgt spid="146"/>
                                        </p:tgtEl>
                                        <p:attrNameLst>
                                          <p:attrName>ppt_w</p:attrName>
                                        </p:attrNameLst>
                                      </p:cBhvr>
                                      <p:tavLst>
                                        <p:tav tm="0">
                                          <p:val>
                                            <p:fltVal val="0"/>
                                          </p:val>
                                        </p:tav>
                                        <p:tav tm="100000">
                                          <p:val>
                                            <p:strVal val="#ppt_w"/>
                                          </p:val>
                                        </p:tav>
                                      </p:tavLst>
                                    </p:anim>
                                    <p:anim calcmode="lin" valueType="num">
                                      <p:cBhvr>
                                        <p:cTn id="242" dur="500" fill="hold"/>
                                        <p:tgtEl>
                                          <p:spTgt spid="146"/>
                                        </p:tgtEl>
                                        <p:attrNameLst>
                                          <p:attrName>ppt_h</p:attrName>
                                        </p:attrNameLst>
                                      </p:cBhvr>
                                      <p:tavLst>
                                        <p:tav tm="0">
                                          <p:val>
                                            <p:fltVal val="0"/>
                                          </p:val>
                                        </p:tav>
                                        <p:tav tm="100000">
                                          <p:val>
                                            <p:strVal val="#ppt_h"/>
                                          </p:val>
                                        </p:tav>
                                      </p:tavLst>
                                    </p:anim>
                                    <p:animEffect transition="in" filter="fade">
                                      <p:cBhvr>
                                        <p:cTn id="243" dur="500"/>
                                        <p:tgtEl>
                                          <p:spTgt spid="146"/>
                                        </p:tgtEl>
                                      </p:cBhvr>
                                    </p:animEffect>
                                  </p:childTnLst>
                                </p:cTn>
                              </p:par>
                            </p:childTnLst>
                          </p:cTn>
                        </p:par>
                        <p:par>
                          <p:cTn id="244" fill="hold">
                            <p:stCondLst>
                              <p:cond delay="20000"/>
                            </p:stCondLst>
                            <p:childTnLst>
                              <p:par>
                                <p:cTn id="245" presetID="53" presetClass="entr" presetSubtype="16" fill="hold" grpId="0" nodeType="afterEffect">
                                  <p:stCondLst>
                                    <p:cond delay="0"/>
                                  </p:stCondLst>
                                  <p:childTnLst>
                                    <p:set>
                                      <p:cBhvr>
                                        <p:cTn id="246" dur="1" fill="hold">
                                          <p:stCondLst>
                                            <p:cond delay="0"/>
                                          </p:stCondLst>
                                        </p:cTn>
                                        <p:tgtEl>
                                          <p:spTgt spid="147"/>
                                        </p:tgtEl>
                                        <p:attrNameLst>
                                          <p:attrName>style.visibility</p:attrName>
                                        </p:attrNameLst>
                                      </p:cBhvr>
                                      <p:to>
                                        <p:strVal val="visible"/>
                                      </p:to>
                                    </p:set>
                                    <p:anim calcmode="lin" valueType="num">
                                      <p:cBhvr>
                                        <p:cTn id="247" dur="500" fill="hold"/>
                                        <p:tgtEl>
                                          <p:spTgt spid="147"/>
                                        </p:tgtEl>
                                        <p:attrNameLst>
                                          <p:attrName>ppt_w</p:attrName>
                                        </p:attrNameLst>
                                      </p:cBhvr>
                                      <p:tavLst>
                                        <p:tav tm="0">
                                          <p:val>
                                            <p:fltVal val="0"/>
                                          </p:val>
                                        </p:tav>
                                        <p:tav tm="100000">
                                          <p:val>
                                            <p:strVal val="#ppt_w"/>
                                          </p:val>
                                        </p:tav>
                                      </p:tavLst>
                                    </p:anim>
                                    <p:anim calcmode="lin" valueType="num">
                                      <p:cBhvr>
                                        <p:cTn id="248" dur="500" fill="hold"/>
                                        <p:tgtEl>
                                          <p:spTgt spid="147"/>
                                        </p:tgtEl>
                                        <p:attrNameLst>
                                          <p:attrName>ppt_h</p:attrName>
                                        </p:attrNameLst>
                                      </p:cBhvr>
                                      <p:tavLst>
                                        <p:tav tm="0">
                                          <p:val>
                                            <p:fltVal val="0"/>
                                          </p:val>
                                        </p:tav>
                                        <p:tav tm="100000">
                                          <p:val>
                                            <p:strVal val="#ppt_h"/>
                                          </p:val>
                                        </p:tav>
                                      </p:tavLst>
                                    </p:anim>
                                    <p:animEffect transition="in" filter="fade">
                                      <p:cBhvr>
                                        <p:cTn id="249" dur="500"/>
                                        <p:tgtEl>
                                          <p:spTgt spid="147"/>
                                        </p:tgtEl>
                                      </p:cBhvr>
                                    </p:animEffect>
                                  </p:childTnLst>
                                </p:cTn>
                              </p:par>
                            </p:childTnLst>
                          </p:cTn>
                        </p:par>
                        <p:par>
                          <p:cTn id="250" fill="hold">
                            <p:stCondLst>
                              <p:cond delay="20500"/>
                            </p:stCondLst>
                            <p:childTnLst>
                              <p:par>
                                <p:cTn id="251" presetID="53" presetClass="entr" presetSubtype="16" fill="hold" grpId="0" nodeType="afterEffect">
                                  <p:stCondLst>
                                    <p:cond delay="0"/>
                                  </p:stCondLst>
                                  <p:childTnLst>
                                    <p:set>
                                      <p:cBhvr>
                                        <p:cTn id="252" dur="1" fill="hold">
                                          <p:stCondLst>
                                            <p:cond delay="0"/>
                                          </p:stCondLst>
                                        </p:cTn>
                                        <p:tgtEl>
                                          <p:spTgt spid="148"/>
                                        </p:tgtEl>
                                        <p:attrNameLst>
                                          <p:attrName>style.visibility</p:attrName>
                                        </p:attrNameLst>
                                      </p:cBhvr>
                                      <p:to>
                                        <p:strVal val="visible"/>
                                      </p:to>
                                    </p:set>
                                    <p:anim calcmode="lin" valueType="num">
                                      <p:cBhvr>
                                        <p:cTn id="253" dur="500" fill="hold"/>
                                        <p:tgtEl>
                                          <p:spTgt spid="148"/>
                                        </p:tgtEl>
                                        <p:attrNameLst>
                                          <p:attrName>ppt_w</p:attrName>
                                        </p:attrNameLst>
                                      </p:cBhvr>
                                      <p:tavLst>
                                        <p:tav tm="0">
                                          <p:val>
                                            <p:fltVal val="0"/>
                                          </p:val>
                                        </p:tav>
                                        <p:tav tm="100000">
                                          <p:val>
                                            <p:strVal val="#ppt_w"/>
                                          </p:val>
                                        </p:tav>
                                      </p:tavLst>
                                    </p:anim>
                                    <p:anim calcmode="lin" valueType="num">
                                      <p:cBhvr>
                                        <p:cTn id="254" dur="500" fill="hold"/>
                                        <p:tgtEl>
                                          <p:spTgt spid="148"/>
                                        </p:tgtEl>
                                        <p:attrNameLst>
                                          <p:attrName>ppt_h</p:attrName>
                                        </p:attrNameLst>
                                      </p:cBhvr>
                                      <p:tavLst>
                                        <p:tav tm="0">
                                          <p:val>
                                            <p:fltVal val="0"/>
                                          </p:val>
                                        </p:tav>
                                        <p:tav tm="100000">
                                          <p:val>
                                            <p:strVal val="#ppt_h"/>
                                          </p:val>
                                        </p:tav>
                                      </p:tavLst>
                                    </p:anim>
                                    <p:animEffect transition="in" filter="fade">
                                      <p:cBhvr>
                                        <p:cTn id="255" dur="500"/>
                                        <p:tgtEl>
                                          <p:spTgt spid="148"/>
                                        </p:tgtEl>
                                      </p:cBhvr>
                                    </p:animEffect>
                                  </p:childTnLst>
                                </p:cTn>
                              </p:par>
                            </p:childTnLst>
                          </p:cTn>
                        </p:par>
                        <p:par>
                          <p:cTn id="256" fill="hold">
                            <p:stCondLst>
                              <p:cond delay="21000"/>
                            </p:stCondLst>
                            <p:childTnLst>
                              <p:par>
                                <p:cTn id="257" presetID="53" presetClass="entr" presetSubtype="16" fill="hold" grpId="0" nodeType="afterEffect">
                                  <p:stCondLst>
                                    <p:cond delay="0"/>
                                  </p:stCondLst>
                                  <p:childTnLst>
                                    <p:set>
                                      <p:cBhvr>
                                        <p:cTn id="258" dur="1" fill="hold">
                                          <p:stCondLst>
                                            <p:cond delay="0"/>
                                          </p:stCondLst>
                                        </p:cTn>
                                        <p:tgtEl>
                                          <p:spTgt spid="149"/>
                                        </p:tgtEl>
                                        <p:attrNameLst>
                                          <p:attrName>style.visibility</p:attrName>
                                        </p:attrNameLst>
                                      </p:cBhvr>
                                      <p:to>
                                        <p:strVal val="visible"/>
                                      </p:to>
                                    </p:set>
                                    <p:anim calcmode="lin" valueType="num">
                                      <p:cBhvr>
                                        <p:cTn id="259" dur="500" fill="hold"/>
                                        <p:tgtEl>
                                          <p:spTgt spid="149"/>
                                        </p:tgtEl>
                                        <p:attrNameLst>
                                          <p:attrName>ppt_w</p:attrName>
                                        </p:attrNameLst>
                                      </p:cBhvr>
                                      <p:tavLst>
                                        <p:tav tm="0">
                                          <p:val>
                                            <p:fltVal val="0"/>
                                          </p:val>
                                        </p:tav>
                                        <p:tav tm="100000">
                                          <p:val>
                                            <p:strVal val="#ppt_w"/>
                                          </p:val>
                                        </p:tav>
                                      </p:tavLst>
                                    </p:anim>
                                    <p:anim calcmode="lin" valueType="num">
                                      <p:cBhvr>
                                        <p:cTn id="260" dur="500" fill="hold"/>
                                        <p:tgtEl>
                                          <p:spTgt spid="149"/>
                                        </p:tgtEl>
                                        <p:attrNameLst>
                                          <p:attrName>ppt_h</p:attrName>
                                        </p:attrNameLst>
                                      </p:cBhvr>
                                      <p:tavLst>
                                        <p:tav tm="0">
                                          <p:val>
                                            <p:fltVal val="0"/>
                                          </p:val>
                                        </p:tav>
                                        <p:tav tm="100000">
                                          <p:val>
                                            <p:strVal val="#ppt_h"/>
                                          </p:val>
                                        </p:tav>
                                      </p:tavLst>
                                    </p:anim>
                                    <p:animEffect transition="in" filter="fade">
                                      <p:cBhvr>
                                        <p:cTn id="261" dur="500"/>
                                        <p:tgtEl>
                                          <p:spTgt spid="149"/>
                                        </p:tgtEl>
                                      </p:cBhvr>
                                    </p:animEffect>
                                  </p:childTnLst>
                                </p:cTn>
                              </p:par>
                            </p:childTnLst>
                          </p:cTn>
                        </p:par>
                        <p:par>
                          <p:cTn id="262" fill="hold">
                            <p:stCondLst>
                              <p:cond delay="21500"/>
                            </p:stCondLst>
                            <p:childTnLst>
                              <p:par>
                                <p:cTn id="263" presetID="53" presetClass="entr" presetSubtype="16" fill="hold" grpId="0" nodeType="afterEffect">
                                  <p:stCondLst>
                                    <p:cond delay="0"/>
                                  </p:stCondLst>
                                  <p:childTnLst>
                                    <p:set>
                                      <p:cBhvr>
                                        <p:cTn id="264" dur="1" fill="hold">
                                          <p:stCondLst>
                                            <p:cond delay="0"/>
                                          </p:stCondLst>
                                        </p:cTn>
                                        <p:tgtEl>
                                          <p:spTgt spid="164"/>
                                        </p:tgtEl>
                                        <p:attrNameLst>
                                          <p:attrName>style.visibility</p:attrName>
                                        </p:attrNameLst>
                                      </p:cBhvr>
                                      <p:to>
                                        <p:strVal val="visible"/>
                                      </p:to>
                                    </p:set>
                                    <p:anim calcmode="lin" valueType="num">
                                      <p:cBhvr>
                                        <p:cTn id="265" dur="500" fill="hold"/>
                                        <p:tgtEl>
                                          <p:spTgt spid="164"/>
                                        </p:tgtEl>
                                        <p:attrNameLst>
                                          <p:attrName>ppt_w</p:attrName>
                                        </p:attrNameLst>
                                      </p:cBhvr>
                                      <p:tavLst>
                                        <p:tav tm="0">
                                          <p:val>
                                            <p:fltVal val="0"/>
                                          </p:val>
                                        </p:tav>
                                        <p:tav tm="100000">
                                          <p:val>
                                            <p:strVal val="#ppt_w"/>
                                          </p:val>
                                        </p:tav>
                                      </p:tavLst>
                                    </p:anim>
                                    <p:anim calcmode="lin" valueType="num">
                                      <p:cBhvr>
                                        <p:cTn id="266" dur="500" fill="hold"/>
                                        <p:tgtEl>
                                          <p:spTgt spid="164"/>
                                        </p:tgtEl>
                                        <p:attrNameLst>
                                          <p:attrName>ppt_h</p:attrName>
                                        </p:attrNameLst>
                                      </p:cBhvr>
                                      <p:tavLst>
                                        <p:tav tm="0">
                                          <p:val>
                                            <p:fltVal val="0"/>
                                          </p:val>
                                        </p:tav>
                                        <p:tav tm="100000">
                                          <p:val>
                                            <p:strVal val="#ppt_h"/>
                                          </p:val>
                                        </p:tav>
                                      </p:tavLst>
                                    </p:anim>
                                    <p:animEffect transition="in" filter="fade">
                                      <p:cBhvr>
                                        <p:cTn id="267" dur="500"/>
                                        <p:tgtEl>
                                          <p:spTgt spid="164"/>
                                        </p:tgtEl>
                                      </p:cBhvr>
                                    </p:animEffect>
                                  </p:childTnLst>
                                </p:cTn>
                              </p:par>
                            </p:childTnLst>
                          </p:cTn>
                        </p:par>
                        <p:par>
                          <p:cTn id="268" fill="hold">
                            <p:stCondLst>
                              <p:cond delay="22000"/>
                            </p:stCondLst>
                            <p:childTnLst>
                              <p:par>
                                <p:cTn id="269" presetID="53" presetClass="entr" presetSubtype="16" fill="hold" grpId="0" nodeType="afterEffect">
                                  <p:stCondLst>
                                    <p:cond delay="0"/>
                                  </p:stCondLst>
                                  <p:childTnLst>
                                    <p:set>
                                      <p:cBhvr>
                                        <p:cTn id="270" dur="1" fill="hold">
                                          <p:stCondLst>
                                            <p:cond delay="0"/>
                                          </p:stCondLst>
                                        </p:cTn>
                                        <p:tgtEl>
                                          <p:spTgt spid="165"/>
                                        </p:tgtEl>
                                        <p:attrNameLst>
                                          <p:attrName>style.visibility</p:attrName>
                                        </p:attrNameLst>
                                      </p:cBhvr>
                                      <p:to>
                                        <p:strVal val="visible"/>
                                      </p:to>
                                    </p:set>
                                    <p:anim calcmode="lin" valueType="num">
                                      <p:cBhvr>
                                        <p:cTn id="271" dur="500" fill="hold"/>
                                        <p:tgtEl>
                                          <p:spTgt spid="165"/>
                                        </p:tgtEl>
                                        <p:attrNameLst>
                                          <p:attrName>ppt_w</p:attrName>
                                        </p:attrNameLst>
                                      </p:cBhvr>
                                      <p:tavLst>
                                        <p:tav tm="0">
                                          <p:val>
                                            <p:fltVal val="0"/>
                                          </p:val>
                                        </p:tav>
                                        <p:tav tm="100000">
                                          <p:val>
                                            <p:strVal val="#ppt_w"/>
                                          </p:val>
                                        </p:tav>
                                      </p:tavLst>
                                    </p:anim>
                                    <p:anim calcmode="lin" valueType="num">
                                      <p:cBhvr>
                                        <p:cTn id="272" dur="500" fill="hold"/>
                                        <p:tgtEl>
                                          <p:spTgt spid="165"/>
                                        </p:tgtEl>
                                        <p:attrNameLst>
                                          <p:attrName>ppt_h</p:attrName>
                                        </p:attrNameLst>
                                      </p:cBhvr>
                                      <p:tavLst>
                                        <p:tav tm="0">
                                          <p:val>
                                            <p:fltVal val="0"/>
                                          </p:val>
                                        </p:tav>
                                        <p:tav tm="100000">
                                          <p:val>
                                            <p:strVal val="#ppt_h"/>
                                          </p:val>
                                        </p:tav>
                                      </p:tavLst>
                                    </p:anim>
                                    <p:animEffect transition="in" filter="fade">
                                      <p:cBhvr>
                                        <p:cTn id="273" dur="500"/>
                                        <p:tgtEl>
                                          <p:spTgt spid="165"/>
                                        </p:tgtEl>
                                      </p:cBhvr>
                                    </p:animEffect>
                                  </p:childTnLst>
                                </p:cTn>
                              </p:par>
                            </p:childTnLst>
                          </p:cTn>
                        </p:par>
                        <p:par>
                          <p:cTn id="274" fill="hold">
                            <p:stCondLst>
                              <p:cond delay="22500"/>
                            </p:stCondLst>
                            <p:childTnLst>
                              <p:par>
                                <p:cTn id="275" presetID="53" presetClass="entr" presetSubtype="16" fill="hold" grpId="0" nodeType="afterEffect">
                                  <p:stCondLst>
                                    <p:cond delay="0"/>
                                  </p:stCondLst>
                                  <p:childTnLst>
                                    <p:set>
                                      <p:cBhvr>
                                        <p:cTn id="276" dur="1" fill="hold">
                                          <p:stCondLst>
                                            <p:cond delay="0"/>
                                          </p:stCondLst>
                                        </p:cTn>
                                        <p:tgtEl>
                                          <p:spTgt spid="166"/>
                                        </p:tgtEl>
                                        <p:attrNameLst>
                                          <p:attrName>style.visibility</p:attrName>
                                        </p:attrNameLst>
                                      </p:cBhvr>
                                      <p:to>
                                        <p:strVal val="visible"/>
                                      </p:to>
                                    </p:set>
                                    <p:anim calcmode="lin" valueType="num">
                                      <p:cBhvr>
                                        <p:cTn id="277" dur="500" fill="hold"/>
                                        <p:tgtEl>
                                          <p:spTgt spid="166"/>
                                        </p:tgtEl>
                                        <p:attrNameLst>
                                          <p:attrName>ppt_w</p:attrName>
                                        </p:attrNameLst>
                                      </p:cBhvr>
                                      <p:tavLst>
                                        <p:tav tm="0">
                                          <p:val>
                                            <p:fltVal val="0"/>
                                          </p:val>
                                        </p:tav>
                                        <p:tav tm="100000">
                                          <p:val>
                                            <p:strVal val="#ppt_w"/>
                                          </p:val>
                                        </p:tav>
                                      </p:tavLst>
                                    </p:anim>
                                    <p:anim calcmode="lin" valueType="num">
                                      <p:cBhvr>
                                        <p:cTn id="278" dur="500" fill="hold"/>
                                        <p:tgtEl>
                                          <p:spTgt spid="166"/>
                                        </p:tgtEl>
                                        <p:attrNameLst>
                                          <p:attrName>ppt_h</p:attrName>
                                        </p:attrNameLst>
                                      </p:cBhvr>
                                      <p:tavLst>
                                        <p:tav tm="0">
                                          <p:val>
                                            <p:fltVal val="0"/>
                                          </p:val>
                                        </p:tav>
                                        <p:tav tm="100000">
                                          <p:val>
                                            <p:strVal val="#ppt_h"/>
                                          </p:val>
                                        </p:tav>
                                      </p:tavLst>
                                    </p:anim>
                                    <p:animEffect transition="in" filter="fade">
                                      <p:cBhvr>
                                        <p:cTn id="279" dur="500"/>
                                        <p:tgtEl>
                                          <p:spTgt spid="166"/>
                                        </p:tgtEl>
                                      </p:cBhvr>
                                    </p:animEffect>
                                  </p:childTnLst>
                                </p:cTn>
                              </p:par>
                            </p:childTnLst>
                          </p:cTn>
                        </p:par>
                        <p:par>
                          <p:cTn id="280" fill="hold">
                            <p:stCondLst>
                              <p:cond delay="23000"/>
                            </p:stCondLst>
                            <p:childTnLst>
                              <p:par>
                                <p:cTn id="281" presetID="53" presetClass="entr" presetSubtype="16" fill="hold" grpId="0" nodeType="afterEffect">
                                  <p:stCondLst>
                                    <p:cond delay="0"/>
                                  </p:stCondLst>
                                  <p:childTnLst>
                                    <p:set>
                                      <p:cBhvr>
                                        <p:cTn id="282" dur="1" fill="hold">
                                          <p:stCondLst>
                                            <p:cond delay="0"/>
                                          </p:stCondLst>
                                        </p:cTn>
                                        <p:tgtEl>
                                          <p:spTgt spid="167"/>
                                        </p:tgtEl>
                                        <p:attrNameLst>
                                          <p:attrName>style.visibility</p:attrName>
                                        </p:attrNameLst>
                                      </p:cBhvr>
                                      <p:to>
                                        <p:strVal val="visible"/>
                                      </p:to>
                                    </p:set>
                                    <p:anim calcmode="lin" valueType="num">
                                      <p:cBhvr>
                                        <p:cTn id="283" dur="500" fill="hold"/>
                                        <p:tgtEl>
                                          <p:spTgt spid="167"/>
                                        </p:tgtEl>
                                        <p:attrNameLst>
                                          <p:attrName>ppt_w</p:attrName>
                                        </p:attrNameLst>
                                      </p:cBhvr>
                                      <p:tavLst>
                                        <p:tav tm="0">
                                          <p:val>
                                            <p:fltVal val="0"/>
                                          </p:val>
                                        </p:tav>
                                        <p:tav tm="100000">
                                          <p:val>
                                            <p:strVal val="#ppt_w"/>
                                          </p:val>
                                        </p:tav>
                                      </p:tavLst>
                                    </p:anim>
                                    <p:anim calcmode="lin" valueType="num">
                                      <p:cBhvr>
                                        <p:cTn id="284" dur="500" fill="hold"/>
                                        <p:tgtEl>
                                          <p:spTgt spid="167"/>
                                        </p:tgtEl>
                                        <p:attrNameLst>
                                          <p:attrName>ppt_h</p:attrName>
                                        </p:attrNameLst>
                                      </p:cBhvr>
                                      <p:tavLst>
                                        <p:tav tm="0">
                                          <p:val>
                                            <p:fltVal val="0"/>
                                          </p:val>
                                        </p:tav>
                                        <p:tav tm="100000">
                                          <p:val>
                                            <p:strVal val="#ppt_h"/>
                                          </p:val>
                                        </p:tav>
                                      </p:tavLst>
                                    </p:anim>
                                    <p:animEffect transition="in" filter="fade">
                                      <p:cBhvr>
                                        <p:cTn id="285" dur="500"/>
                                        <p:tgtEl>
                                          <p:spTgt spid="167"/>
                                        </p:tgtEl>
                                      </p:cBhvr>
                                    </p:animEffect>
                                  </p:childTnLst>
                                </p:cTn>
                              </p:par>
                            </p:childTnLst>
                          </p:cTn>
                        </p:par>
                        <p:par>
                          <p:cTn id="286" fill="hold">
                            <p:stCondLst>
                              <p:cond delay="23500"/>
                            </p:stCondLst>
                            <p:childTnLst>
                              <p:par>
                                <p:cTn id="287" presetID="53" presetClass="entr" presetSubtype="16" fill="hold" grpId="0" nodeType="afterEffect">
                                  <p:stCondLst>
                                    <p:cond delay="0"/>
                                  </p:stCondLst>
                                  <p:childTnLst>
                                    <p:set>
                                      <p:cBhvr>
                                        <p:cTn id="288" dur="1" fill="hold">
                                          <p:stCondLst>
                                            <p:cond delay="0"/>
                                          </p:stCondLst>
                                        </p:cTn>
                                        <p:tgtEl>
                                          <p:spTgt spid="168"/>
                                        </p:tgtEl>
                                        <p:attrNameLst>
                                          <p:attrName>style.visibility</p:attrName>
                                        </p:attrNameLst>
                                      </p:cBhvr>
                                      <p:to>
                                        <p:strVal val="visible"/>
                                      </p:to>
                                    </p:set>
                                    <p:anim calcmode="lin" valueType="num">
                                      <p:cBhvr>
                                        <p:cTn id="289" dur="500" fill="hold"/>
                                        <p:tgtEl>
                                          <p:spTgt spid="168"/>
                                        </p:tgtEl>
                                        <p:attrNameLst>
                                          <p:attrName>ppt_w</p:attrName>
                                        </p:attrNameLst>
                                      </p:cBhvr>
                                      <p:tavLst>
                                        <p:tav tm="0">
                                          <p:val>
                                            <p:fltVal val="0"/>
                                          </p:val>
                                        </p:tav>
                                        <p:tav tm="100000">
                                          <p:val>
                                            <p:strVal val="#ppt_w"/>
                                          </p:val>
                                        </p:tav>
                                      </p:tavLst>
                                    </p:anim>
                                    <p:anim calcmode="lin" valueType="num">
                                      <p:cBhvr>
                                        <p:cTn id="290" dur="500" fill="hold"/>
                                        <p:tgtEl>
                                          <p:spTgt spid="168"/>
                                        </p:tgtEl>
                                        <p:attrNameLst>
                                          <p:attrName>ppt_h</p:attrName>
                                        </p:attrNameLst>
                                      </p:cBhvr>
                                      <p:tavLst>
                                        <p:tav tm="0">
                                          <p:val>
                                            <p:fltVal val="0"/>
                                          </p:val>
                                        </p:tav>
                                        <p:tav tm="100000">
                                          <p:val>
                                            <p:strVal val="#ppt_h"/>
                                          </p:val>
                                        </p:tav>
                                      </p:tavLst>
                                    </p:anim>
                                    <p:animEffect transition="in" filter="fade">
                                      <p:cBhvr>
                                        <p:cTn id="291" dur="500"/>
                                        <p:tgtEl>
                                          <p:spTgt spid="168"/>
                                        </p:tgtEl>
                                      </p:cBhvr>
                                    </p:animEffect>
                                  </p:childTnLst>
                                </p:cTn>
                              </p:par>
                            </p:childTnLst>
                          </p:cTn>
                        </p:par>
                        <p:par>
                          <p:cTn id="292" fill="hold">
                            <p:stCondLst>
                              <p:cond delay="24000"/>
                            </p:stCondLst>
                            <p:childTnLst>
                              <p:par>
                                <p:cTn id="293" presetID="53" presetClass="entr" presetSubtype="16" fill="hold" grpId="0" nodeType="afterEffect">
                                  <p:stCondLst>
                                    <p:cond delay="0"/>
                                  </p:stCondLst>
                                  <p:childTnLst>
                                    <p:set>
                                      <p:cBhvr>
                                        <p:cTn id="294" dur="1" fill="hold">
                                          <p:stCondLst>
                                            <p:cond delay="0"/>
                                          </p:stCondLst>
                                        </p:cTn>
                                        <p:tgtEl>
                                          <p:spTgt spid="169"/>
                                        </p:tgtEl>
                                        <p:attrNameLst>
                                          <p:attrName>style.visibility</p:attrName>
                                        </p:attrNameLst>
                                      </p:cBhvr>
                                      <p:to>
                                        <p:strVal val="visible"/>
                                      </p:to>
                                    </p:set>
                                    <p:anim calcmode="lin" valueType="num">
                                      <p:cBhvr>
                                        <p:cTn id="295" dur="500" fill="hold"/>
                                        <p:tgtEl>
                                          <p:spTgt spid="169"/>
                                        </p:tgtEl>
                                        <p:attrNameLst>
                                          <p:attrName>ppt_w</p:attrName>
                                        </p:attrNameLst>
                                      </p:cBhvr>
                                      <p:tavLst>
                                        <p:tav tm="0">
                                          <p:val>
                                            <p:fltVal val="0"/>
                                          </p:val>
                                        </p:tav>
                                        <p:tav tm="100000">
                                          <p:val>
                                            <p:strVal val="#ppt_w"/>
                                          </p:val>
                                        </p:tav>
                                      </p:tavLst>
                                    </p:anim>
                                    <p:anim calcmode="lin" valueType="num">
                                      <p:cBhvr>
                                        <p:cTn id="296" dur="500" fill="hold"/>
                                        <p:tgtEl>
                                          <p:spTgt spid="169"/>
                                        </p:tgtEl>
                                        <p:attrNameLst>
                                          <p:attrName>ppt_h</p:attrName>
                                        </p:attrNameLst>
                                      </p:cBhvr>
                                      <p:tavLst>
                                        <p:tav tm="0">
                                          <p:val>
                                            <p:fltVal val="0"/>
                                          </p:val>
                                        </p:tav>
                                        <p:tav tm="100000">
                                          <p:val>
                                            <p:strVal val="#ppt_h"/>
                                          </p:val>
                                        </p:tav>
                                      </p:tavLst>
                                    </p:anim>
                                    <p:animEffect transition="in" filter="fade">
                                      <p:cBhvr>
                                        <p:cTn id="297" dur="500"/>
                                        <p:tgtEl>
                                          <p:spTgt spid="169"/>
                                        </p:tgtEl>
                                      </p:cBhvr>
                                    </p:animEffect>
                                  </p:childTnLst>
                                </p:cTn>
                              </p:par>
                            </p:childTnLst>
                          </p:cTn>
                        </p:par>
                        <p:par>
                          <p:cTn id="298" fill="hold">
                            <p:stCondLst>
                              <p:cond delay="24500"/>
                            </p:stCondLst>
                            <p:childTnLst>
                              <p:par>
                                <p:cTn id="299" presetID="53" presetClass="entr" presetSubtype="16" fill="hold" grpId="0" nodeType="afterEffect">
                                  <p:stCondLst>
                                    <p:cond delay="0"/>
                                  </p:stCondLst>
                                  <p:childTnLst>
                                    <p:set>
                                      <p:cBhvr>
                                        <p:cTn id="300" dur="1" fill="hold">
                                          <p:stCondLst>
                                            <p:cond delay="0"/>
                                          </p:stCondLst>
                                        </p:cTn>
                                        <p:tgtEl>
                                          <p:spTgt spid="170"/>
                                        </p:tgtEl>
                                        <p:attrNameLst>
                                          <p:attrName>style.visibility</p:attrName>
                                        </p:attrNameLst>
                                      </p:cBhvr>
                                      <p:to>
                                        <p:strVal val="visible"/>
                                      </p:to>
                                    </p:set>
                                    <p:anim calcmode="lin" valueType="num">
                                      <p:cBhvr>
                                        <p:cTn id="301" dur="500" fill="hold"/>
                                        <p:tgtEl>
                                          <p:spTgt spid="170"/>
                                        </p:tgtEl>
                                        <p:attrNameLst>
                                          <p:attrName>ppt_w</p:attrName>
                                        </p:attrNameLst>
                                      </p:cBhvr>
                                      <p:tavLst>
                                        <p:tav tm="0">
                                          <p:val>
                                            <p:fltVal val="0"/>
                                          </p:val>
                                        </p:tav>
                                        <p:tav tm="100000">
                                          <p:val>
                                            <p:strVal val="#ppt_w"/>
                                          </p:val>
                                        </p:tav>
                                      </p:tavLst>
                                    </p:anim>
                                    <p:anim calcmode="lin" valueType="num">
                                      <p:cBhvr>
                                        <p:cTn id="302" dur="500" fill="hold"/>
                                        <p:tgtEl>
                                          <p:spTgt spid="170"/>
                                        </p:tgtEl>
                                        <p:attrNameLst>
                                          <p:attrName>ppt_h</p:attrName>
                                        </p:attrNameLst>
                                      </p:cBhvr>
                                      <p:tavLst>
                                        <p:tav tm="0">
                                          <p:val>
                                            <p:fltVal val="0"/>
                                          </p:val>
                                        </p:tav>
                                        <p:tav tm="100000">
                                          <p:val>
                                            <p:strVal val="#ppt_h"/>
                                          </p:val>
                                        </p:tav>
                                      </p:tavLst>
                                    </p:anim>
                                    <p:animEffect transition="in" filter="fade">
                                      <p:cBhvr>
                                        <p:cTn id="303" dur="500"/>
                                        <p:tgtEl>
                                          <p:spTgt spid="170"/>
                                        </p:tgtEl>
                                      </p:cBhvr>
                                    </p:animEffect>
                                  </p:childTnLst>
                                </p:cTn>
                              </p:par>
                            </p:childTnLst>
                          </p:cTn>
                        </p:par>
                        <p:par>
                          <p:cTn id="304" fill="hold">
                            <p:stCondLst>
                              <p:cond delay="25000"/>
                            </p:stCondLst>
                            <p:childTnLst>
                              <p:par>
                                <p:cTn id="305" presetID="53" presetClass="entr" presetSubtype="16" fill="hold" grpId="0" nodeType="afterEffect">
                                  <p:stCondLst>
                                    <p:cond delay="0"/>
                                  </p:stCondLst>
                                  <p:childTnLst>
                                    <p:set>
                                      <p:cBhvr>
                                        <p:cTn id="306" dur="1" fill="hold">
                                          <p:stCondLst>
                                            <p:cond delay="0"/>
                                          </p:stCondLst>
                                        </p:cTn>
                                        <p:tgtEl>
                                          <p:spTgt spid="150"/>
                                        </p:tgtEl>
                                        <p:attrNameLst>
                                          <p:attrName>style.visibility</p:attrName>
                                        </p:attrNameLst>
                                      </p:cBhvr>
                                      <p:to>
                                        <p:strVal val="visible"/>
                                      </p:to>
                                    </p:set>
                                    <p:anim calcmode="lin" valueType="num">
                                      <p:cBhvr>
                                        <p:cTn id="307" dur="500" fill="hold"/>
                                        <p:tgtEl>
                                          <p:spTgt spid="150"/>
                                        </p:tgtEl>
                                        <p:attrNameLst>
                                          <p:attrName>ppt_w</p:attrName>
                                        </p:attrNameLst>
                                      </p:cBhvr>
                                      <p:tavLst>
                                        <p:tav tm="0">
                                          <p:val>
                                            <p:fltVal val="0"/>
                                          </p:val>
                                        </p:tav>
                                        <p:tav tm="100000">
                                          <p:val>
                                            <p:strVal val="#ppt_w"/>
                                          </p:val>
                                        </p:tav>
                                      </p:tavLst>
                                    </p:anim>
                                    <p:anim calcmode="lin" valueType="num">
                                      <p:cBhvr>
                                        <p:cTn id="308" dur="500" fill="hold"/>
                                        <p:tgtEl>
                                          <p:spTgt spid="150"/>
                                        </p:tgtEl>
                                        <p:attrNameLst>
                                          <p:attrName>ppt_h</p:attrName>
                                        </p:attrNameLst>
                                      </p:cBhvr>
                                      <p:tavLst>
                                        <p:tav tm="0">
                                          <p:val>
                                            <p:fltVal val="0"/>
                                          </p:val>
                                        </p:tav>
                                        <p:tav tm="100000">
                                          <p:val>
                                            <p:strVal val="#ppt_h"/>
                                          </p:val>
                                        </p:tav>
                                      </p:tavLst>
                                    </p:anim>
                                    <p:animEffect transition="in" filter="fade">
                                      <p:cBhvr>
                                        <p:cTn id="309" dur="500"/>
                                        <p:tgtEl>
                                          <p:spTgt spid="150"/>
                                        </p:tgtEl>
                                      </p:cBhvr>
                                    </p:animEffect>
                                  </p:childTnLst>
                                </p:cTn>
                              </p:par>
                            </p:childTnLst>
                          </p:cTn>
                        </p:par>
                        <p:par>
                          <p:cTn id="310" fill="hold">
                            <p:stCondLst>
                              <p:cond delay="25500"/>
                            </p:stCondLst>
                            <p:childTnLst>
                              <p:par>
                                <p:cTn id="311" presetID="53" presetClass="entr" presetSubtype="16" fill="hold" grpId="0" nodeType="afterEffect">
                                  <p:stCondLst>
                                    <p:cond delay="0"/>
                                  </p:stCondLst>
                                  <p:childTnLst>
                                    <p:set>
                                      <p:cBhvr>
                                        <p:cTn id="312" dur="1" fill="hold">
                                          <p:stCondLst>
                                            <p:cond delay="0"/>
                                          </p:stCondLst>
                                        </p:cTn>
                                        <p:tgtEl>
                                          <p:spTgt spid="151"/>
                                        </p:tgtEl>
                                        <p:attrNameLst>
                                          <p:attrName>style.visibility</p:attrName>
                                        </p:attrNameLst>
                                      </p:cBhvr>
                                      <p:to>
                                        <p:strVal val="visible"/>
                                      </p:to>
                                    </p:set>
                                    <p:anim calcmode="lin" valueType="num">
                                      <p:cBhvr>
                                        <p:cTn id="313" dur="500" fill="hold"/>
                                        <p:tgtEl>
                                          <p:spTgt spid="151"/>
                                        </p:tgtEl>
                                        <p:attrNameLst>
                                          <p:attrName>ppt_w</p:attrName>
                                        </p:attrNameLst>
                                      </p:cBhvr>
                                      <p:tavLst>
                                        <p:tav tm="0">
                                          <p:val>
                                            <p:fltVal val="0"/>
                                          </p:val>
                                        </p:tav>
                                        <p:tav tm="100000">
                                          <p:val>
                                            <p:strVal val="#ppt_w"/>
                                          </p:val>
                                        </p:tav>
                                      </p:tavLst>
                                    </p:anim>
                                    <p:anim calcmode="lin" valueType="num">
                                      <p:cBhvr>
                                        <p:cTn id="314" dur="500" fill="hold"/>
                                        <p:tgtEl>
                                          <p:spTgt spid="151"/>
                                        </p:tgtEl>
                                        <p:attrNameLst>
                                          <p:attrName>ppt_h</p:attrName>
                                        </p:attrNameLst>
                                      </p:cBhvr>
                                      <p:tavLst>
                                        <p:tav tm="0">
                                          <p:val>
                                            <p:fltVal val="0"/>
                                          </p:val>
                                        </p:tav>
                                        <p:tav tm="100000">
                                          <p:val>
                                            <p:strVal val="#ppt_h"/>
                                          </p:val>
                                        </p:tav>
                                      </p:tavLst>
                                    </p:anim>
                                    <p:animEffect transition="in" filter="fade">
                                      <p:cBhvr>
                                        <p:cTn id="315" dur="500"/>
                                        <p:tgtEl>
                                          <p:spTgt spid="151"/>
                                        </p:tgtEl>
                                      </p:cBhvr>
                                    </p:animEffect>
                                  </p:childTnLst>
                                </p:cTn>
                              </p:par>
                            </p:childTnLst>
                          </p:cTn>
                        </p:par>
                        <p:par>
                          <p:cTn id="316" fill="hold">
                            <p:stCondLst>
                              <p:cond delay="26000"/>
                            </p:stCondLst>
                            <p:childTnLst>
                              <p:par>
                                <p:cTn id="317" presetID="53" presetClass="entr" presetSubtype="16" fill="hold" grpId="0" nodeType="afterEffect">
                                  <p:stCondLst>
                                    <p:cond delay="0"/>
                                  </p:stCondLst>
                                  <p:childTnLst>
                                    <p:set>
                                      <p:cBhvr>
                                        <p:cTn id="318" dur="1" fill="hold">
                                          <p:stCondLst>
                                            <p:cond delay="0"/>
                                          </p:stCondLst>
                                        </p:cTn>
                                        <p:tgtEl>
                                          <p:spTgt spid="152"/>
                                        </p:tgtEl>
                                        <p:attrNameLst>
                                          <p:attrName>style.visibility</p:attrName>
                                        </p:attrNameLst>
                                      </p:cBhvr>
                                      <p:to>
                                        <p:strVal val="visible"/>
                                      </p:to>
                                    </p:set>
                                    <p:anim calcmode="lin" valueType="num">
                                      <p:cBhvr>
                                        <p:cTn id="319" dur="500" fill="hold"/>
                                        <p:tgtEl>
                                          <p:spTgt spid="152"/>
                                        </p:tgtEl>
                                        <p:attrNameLst>
                                          <p:attrName>ppt_w</p:attrName>
                                        </p:attrNameLst>
                                      </p:cBhvr>
                                      <p:tavLst>
                                        <p:tav tm="0">
                                          <p:val>
                                            <p:fltVal val="0"/>
                                          </p:val>
                                        </p:tav>
                                        <p:tav tm="100000">
                                          <p:val>
                                            <p:strVal val="#ppt_w"/>
                                          </p:val>
                                        </p:tav>
                                      </p:tavLst>
                                    </p:anim>
                                    <p:anim calcmode="lin" valueType="num">
                                      <p:cBhvr>
                                        <p:cTn id="320" dur="500" fill="hold"/>
                                        <p:tgtEl>
                                          <p:spTgt spid="152"/>
                                        </p:tgtEl>
                                        <p:attrNameLst>
                                          <p:attrName>ppt_h</p:attrName>
                                        </p:attrNameLst>
                                      </p:cBhvr>
                                      <p:tavLst>
                                        <p:tav tm="0">
                                          <p:val>
                                            <p:fltVal val="0"/>
                                          </p:val>
                                        </p:tav>
                                        <p:tav tm="100000">
                                          <p:val>
                                            <p:strVal val="#ppt_h"/>
                                          </p:val>
                                        </p:tav>
                                      </p:tavLst>
                                    </p:anim>
                                    <p:animEffect transition="in" filter="fade">
                                      <p:cBhvr>
                                        <p:cTn id="321" dur="500"/>
                                        <p:tgtEl>
                                          <p:spTgt spid="152"/>
                                        </p:tgtEl>
                                      </p:cBhvr>
                                    </p:animEffect>
                                  </p:childTnLst>
                                </p:cTn>
                              </p:par>
                            </p:childTnLst>
                          </p:cTn>
                        </p:par>
                        <p:par>
                          <p:cTn id="322" fill="hold">
                            <p:stCondLst>
                              <p:cond delay="26500"/>
                            </p:stCondLst>
                            <p:childTnLst>
                              <p:par>
                                <p:cTn id="323" presetID="53" presetClass="entr" presetSubtype="16" fill="hold" grpId="0" nodeType="afterEffect">
                                  <p:stCondLst>
                                    <p:cond delay="0"/>
                                  </p:stCondLst>
                                  <p:childTnLst>
                                    <p:set>
                                      <p:cBhvr>
                                        <p:cTn id="324" dur="1" fill="hold">
                                          <p:stCondLst>
                                            <p:cond delay="0"/>
                                          </p:stCondLst>
                                        </p:cTn>
                                        <p:tgtEl>
                                          <p:spTgt spid="153"/>
                                        </p:tgtEl>
                                        <p:attrNameLst>
                                          <p:attrName>style.visibility</p:attrName>
                                        </p:attrNameLst>
                                      </p:cBhvr>
                                      <p:to>
                                        <p:strVal val="visible"/>
                                      </p:to>
                                    </p:set>
                                    <p:anim calcmode="lin" valueType="num">
                                      <p:cBhvr>
                                        <p:cTn id="325" dur="500" fill="hold"/>
                                        <p:tgtEl>
                                          <p:spTgt spid="153"/>
                                        </p:tgtEl>
                                        <p:attrNameLst>
                                          <p:attrName>ppt_w</p:attrName>
                                        </p:attrNameLst>
                                      </p:cBhvr>
                                      <p:tavLst>
                                        <p:tav tm="0">
                                          <p:val>
                                            <p:fltVal val="0"/>
                                          </p:val>
                                        </p:tav>
                                        <p:tav tm="100000">
                                          <p:val>
                                            <p:strVal val="#ppt_w"/>
                                          </p:val>
                                        </p:tav>
                                      </p:tavLst>
                                    </p:anim>
                                    <p:anim calcmode="lin" valueType="num">
                                      <p:cBhvr>
                                        <p:cTn id="326" dur="500" fill="hold"/>
                                        <p:tgtEl>
                                          <p:spTgt spid="153"/>
                                        </p:tgtEl>
                                        <p:attrNameLst>
                                          <p:attrName>ppt_h</p:attrName>
                                        </p:attrNameLst>
                                      </p:cBhvr>
                                      <p:tavLst>
                                        <p:tav tm="0">
                                          <p:val>
                                            <p:fltVal val="0"/>
                                          </p:val>
                                        </p:tav>
                                        <p:tav tm="100000">
                                          <p:val>
                                            <p:strVal val="#ppt_h"/>
                                          </p:val>
                                        </p:tav>
                                      </p:tavLst>
                                    </p:anim>
                                    <p:animEffect transition="in" filter="fade">
                                      <p:cBhvr>
                                        <p:cTn id="327" dur="500"/>
                                        <p:tgtEl>
                                          <p:spTgt spid="153"/>
                                        </p:tgtEl>
                                      </p:cBhvr>
                                    </p:animEffect>
                                  </p:childTnLst>
                                </p:cTn>
                              </p:par>
                            </p:childTnLst>
                          </p:cTn>
                        </p:par>
                        <p:par>
                          <p:cTn id="328" fill="hold">
                            <p:stCondLst>
                              <p:cond delay="27000"/>
                            </p:stCondLst>
                            <p:childTnLst>
                              <p:par>
                                <p:cTn id="329" presetID="53" presetClass="entr" presetSubtype="16" fill="hold" grpId="0" nodeType="afterEffect">
                                  <p:stCondLst>
                                    <p:cond delay="0"/>
                                  </p:stCondLst>
                                  <p:childTnLst>
                                    <p:set>
                                      <p:cBhvr>
                                        <p:cTn id="330" dur="1" fill="hold">
                                          <p:stCondLst>
                                            <p:cond delay="0"/>
                                          </p:stCondLst>
                                        </p:cTn>
                                        <p:tgtEl>
                                          <p:spTgt spid="154"/>
                                        </p:tgtEl>
                                        <p:attrNameLst>
                                          <p:attrName>style.visibility</p:attrName>
                                        </p:attrNameLst>
                                      </p:cBhvr>
                                      <p:to>
                                        <p:strVal val="visible"/>
                                      </p:to>
                                    </p:set>
                                    <p:anim calcmode="lin" valueType="num">
                                      <p:cBhvr>
                                        <p:cTn id="331" dur="500" fill="hold"/>
                                        <p:tgtEl>
                                          <p:spTgt spid="154"/>
                                        </p:tgtEl>
                                        <p:attrNameLst>
                                          <p:attrName>ppt_w</p:attrName>
                                        </p:attrNameLst>
                                      </p:cBhvr>
                                      <p:tavLst>
                                        <p:tav tm="0">
                                          <p:val>
                                            <p:fltVal val="0"/>
                                          </p:val>
                                        </p:tav>
                                        <p:tav tm="100000">
                                          <p:val>
                                            <p:strVal val="#ppt_w"/>
                                          </p:val>
                                        </p:tav>
                                      </p:tavLst>
                                    </p:anim>
                                    <p:anim calcmode="lin" valueType="num">
                                      <p:cBhvr>
                                        <p:cTn id="332" dur="500" fill="hold"/>
                                        <p:tgtEl>
                                          <p:spTgt spid="154"/>
                                        </p:tgtEl>
                                        <p:attrNameLst>
                                          <p:attrName>ppt_h</p:attrName>
                                        </p:attrNameLst>
                                      </p:cBhvr>
                                      <p:tavLst>
                                        <p:tav tm="0">
                                          <p:val>
                                            <p:fltVal val="0"/>
                                          </p:val>
                                        </p:tav>
                                        <p:tav tm="100000">
                                          <p:val>
                                            <p:strVal val="#ppt_h"/>
                                          </p:val>
                                        </p:tav>
                                      </p:tavLst>
                                    </p:anim>
                                    <p:animEffect transition="in" filter="fade">
                                      <p:cBhvr>
                                        <p:cTn id="333" dur="500"/>
                                        <p:tgtEl>
                                          <p:spTgt spid="154"/>
                                        </p:tgtEl>
                                      </p:cBhvr>
                                    </p:animEffect>
                                  </p:childTnLst>
                                </p:cTn>
                              </p:par>
                            </p:childTnLst>
                          </p:cTn>
                        </p:par>
                        <p:par>
                          <p:cTn id="334" fill="hold">
                            <p:stCondLst>
                              <p:cond delay="27500"/>
                            </p:stCondLst>
                            <p:childTnLst>
                              <p:par>
                                <p:cTn id="335" presetID="53" presetClass="entr" presetSubtype="16" fill="hold" grpId="0" nodeType="afterEffect">
                                  <p:stCondLst>
                                    <p:cond delay="0"/>
                                  </p:stCondLst>
                                  <p:childTnLst>
                                    <p:set>
                                      <p:cBhvr>
                                        <p:cTn id="336" dur="1" fill="hold">
                                          <p:stCondLst>
                                            <p:cond delay="0"/>
                                          </p:stCondLst>
                                        </p:cTn>
                                        <p:tgtEl>
                                          <p:spTgt spid="155"/>
                                        </p:tgtEl>
                                        <p:attrNameLst>
                                          <p:attrName>style.visibility</p:attrName>
                                        </p:attrNameLst>
                                      </p:cBhvr>
                                      <p:to>
                                        <p:strVal val="visible"/>
                                      </p:to>
                                    </p:set>
                                    <p:anim calcmode="lin" valueType="num">
                                      <p:cBhvr>
                                        <p:cTn id="337" dur="500" fill="hold"/>
                                        <p:tgtEl>
                                          <p:spTgt spid="155"/>
                                        </p:tgtEl>
                                        <p:attrNameLst>
                                          <p:attrName>ppt_w</p:attrName>
                                        </p:attrNameLst>
                                      </p:cBhvr>
                                      <p:tavLst>
                                        <p:tav tm="0">
                                          <p:val>
                                            <p:fltVal val="0"/>
                                          </p:val>
                                        </p:tav>
                                        <p:tav tm="100000">
                                          <p:val>
                                            <p:strVal val="#ppt_w"/>
                                          </p:val>
                                        </p:tav>
                                      </p:tavLst>
                                    </p:anim>
                                    <p:anim calcmode="lin" valueType="num">
                                      <p:cBhvr>
                                        <p:cTn id="338" dur="500" fill="hold"/>
                                        <p:tgtEl>
                                          <p:spTgt spid="155"/>
                                        </p:tgtEl>
                                        <p:attrNameLst>
                                          <p:attrName>ppt_h</p:attrName>
                                        </p:attrNameLst>
                                      </p:cBhvr>
                                      <p:tavLst>
                                        <p:tav tm="0">
                                          <p:val>
                                            <p:fltVal val="0"/>
                                          </p:val>
                                        </p:tav>
                                        <p:tav tm="100000">
                                          <p:val>
                                            <p:strVal val="#ppt_h"/>
                                          </p:val>
                                        </p:tav>
                                      </p:tavLst>
                                    </p:anim>
                                    <p:animEffect transition="in" filter="fade">
                                      <p:cBhvr>
                                        <p:cTn id="339" dur="500"/>
                                        <p:tgtEl>
                                          <p:spTgt spid="155"/>
                                        </p:tgtEl>
                                      </p:cBhvr>
                                    </p:animEffect>
                                  </p:childTnLst>
                                </p:cTn>
                              </p:par>
                            </p:childTnLst>
                          </p:cTn>
                        </p:par>
                        <p:par>
                          <p:cTn id="340" fill="hold">
                            <p:stCondLst>
                              <p:cond delay="28000"/>
                            </p:stCondLst>
                            <p:childTnLst>
                              <p:par>
                                <p:cTn id="341" presetID="53" presetClass="entr" presetSubtype="16" fill="hold" grpId="0" nodeType="afterEffect">
                                  <p:stCondLst>
                                    <p:cond delay="0"/>
                                  </p:stCondLst>
                                  <p:childTnLst>
                                    <p:set>
                                      <p:cBhvr>
                                        <p:cTn id="342" dur="1" fill="hold">
                                          <p:stCondLst>
                                            <p:cond delay="0"/>
                                          </p:stCondLst>
                                        </p:cTn>
                                        <p:tgtEl>
                                          <p:spTgt spid="156"/>
                                        </p:tgtEl>
                                        <p:attrNameLst>
                                          <p:attrName>style.visibility</p:attrName>
                                        </p:attrNameLst>
                                      </p:cBhvr>
                                      <p:to>
                                        <p:strVal val="visible"/>
                                      </p:to>
                                    </p:set>
                                    <p:anim calcmode="lin" valueType="num">
                                      <p:cBhvr>
                                        <p:cTn id="343" dur="500" fill="hold"/>
                                        <p:tgtEl>
                                          <p:spTgt spid="156"/>
                                        </p:tgtEl>
                                        <p:attrNameLst>
                                          <p:attrName>ppt_w</p:attrName>
                                        </p:attrNameLst>
                                      </p:cBhvr>
                                      <p:tavLst>
                                        <p:tav tm="0">
                                          <p:val>
                                            <p:fltVal val="0"/>
                                          </p:val>
                                        </p:tav>
                                        <p:tav tm="100000">
                                          <p:val>
                                            <p:strVal val="#ppt_w"/>
                                          </p:val>
                                        </p:tav>
                                      </p:tavLst>
                                    </p:anim>
                                    <p:anim calcmode="lin" valueType="num">
                                      <p:cBhvr>
                                        <p:cTn id="344" dur="500" fill="hold"/>
                                        <p:tgtEl>
                                          <p:spTgt spid="156"/>
                                        </p:tgtEl>
                                        <p:attrNameLst>
                                          <p:attrName>ppt_h</p:attrName>
                                        </p:attrNameLst>
                                      </p:cBhvr>
                                      <p:tavLst>
                                        <p:tav tm="0">
                                          <p:val>
                                            <p:fltVal val="0"/>
                                          </p:val>
                                        </p:tav>
                                        <p:tav tm="100000">
                                          <p:val>
                                            <p:strVal val="#ppt_h"/>
                                          </p:val>
                                        </p:tav>
                                      </p:tavLst>
                                    </p:anim>
                                    <p:animEffect transition="in" filter="fade">
                                      <p:cBhvr>
                                        <p:cTn id="345" dur="500"/>
                                        <p:tgtEl>
                                          <p:spTgt spid="156"/>
                                        </p:tgtEl>
                                      </p:cBhvr>
                                    </p:animEffect>
                                  </p:childTnLst>
                                </p:cTn>
                              </p:par>
                            </p:childTnLst>
                          </p:cTn>
                        </p:par>
                        <p:par>
                          <p:cTn id="346" fill="hold">
                            <p:stCondLst>
                              <p:cond delay="28500"/>
                            </p:stCondLst>
                            <p:childTnLst>
                              <p:par>
                                <p:cTn id="347" presetID="53" presetClass="entr" presetSubtype="16" fill="hold" nodeType="afterEffect">
                                  <p:stCondLst>
                                    <p:cond delay="0"/>
                                  </p:stCondLst>
                                  <p:childTnLst>
                                    <p:set>
                                      <p:cBhvr>
                                        <p:cTn id="348" dur="1" fill="hold">
                                          <p:stCondLst>
                                            <p:cond delay="0"/>
                                          </p:stCondLst>
                                        </p:cTn>
                                        <p:tgtEl>
                                          <p:spTgt spid="81"/>
                                        </p:tgtEl>
                                        <p:attrNameLst>
                                          <p:attrName>style.visibility</p:attrName>
                                        </p:attrNameLst>
                                      </p:cBhvr>
                                      <p:to>
                                        <p:strVal val="visible"/>
                                      </p:to>
                                    </p:set>
                                    <p:anim calcmode="lin" valueType="num">
                                      <p:cBhvr>
                                        <p:cTn id="349" dur="500" fill="hold"/>
                                        <p:tgtEl>
                                          <p:spTgt spid="81"/>
                                        </p:tgtEl>
                                        <p:attrNameLst>
                                          <p:attrName>ppt_w</p:attrName>
                                        </p:attrNameLst>
                                      </p:cBhvr>
                                      <p:tavLst>
                                        <p:tav tm="0">
                                          <p:val>
                                            <p:fltVal val="0"/>
                                          </p:val>
                                        </p:tav>
                                        <p:tav tm="100000">
                                          <p:val>
                                            <p:strVal val="#ppt_w"/>
                                          </p:val>
                                        </p:tav>
                                      </p:tavLst>
                                    </p:anim>
                                    <p:anim calcmode="lin" valueType="num">
                                      <p:cBhvr>
                                        <p:cTn id="350" dur="500" fill="hold"/>
                                        <p:tgtEl>
                                          <p:spTgt spid="81"/>
                                        </p:tgtEl>
                                        <p:attrNameLst>
                                          <p:attrName>ppt_h</p:attrName>
                                        </p:attrNameLst>
                                      </p:cBhvr>
                                      <p:tavLst>
                                        <p:tav tm="0">
                                          <p:val>
                                            <p:fltVal val="0"/>
                                          </p:val>
                                        </p:tav>
                                        <p:tav tm="100000">
                                          <p:val>
                                            <p:strVal val="#ppt_h"/>
                                          </p:val>
                                        </p:tav>
                                      </p:tavLst>
                                    </p:anim>
                                    <p:animEffect transition="in" filter="fade">
                                      <p:cBhvr>
                                        <p:cTn id="35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animBg="1"/>
      <p:bldP spid="144" grpId="0" animBg="1"/>
      <p:bldP spid="145" grpId="0" animBg="1"/>
      <p:bldP spid="146" grpId="0" animBg="1"/>
      <p:bldP spid="147" grpId="0" animBg="1"/>
      <p:bldP spid="148" grpId="0" animBg="1"/>
      <p:bldP spid="149" grpId="0" animBg="1"/>
      <p:bldP spid="150" grpId="0"/>
      <p:bldP spid="151" grpId="0"/>
      <p:bldP spid="152" grpId="0"/>
      <p:bldP spid="153" grpId="0"/>
      <p:bldP spid="154" grpId="0"/>
      <p:bldP spid="155" grpId="0"/>
      <p:bldP spid="156" grpId="0"/>
      <p:bldP spid="157" grpId="0" animBg="1"/>
      <p:bldP spid="158" grpId="0" animBg="1"/>
      <p:bldP spid="159" grpId="0" animBg="1"/>
      <p:bldP spid="160" grpId="0" animBg="1"/>
      <p:bldP spid="161" grpId="0" animBg="1"/>
      <p:bldP spid="162" grpId="0" animBg="1"/>
      <p:bldP spid="163" grpId="0" animBg="1"/>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1907024" y="4117611"/>
            <a:ext cx="2230653" cy="1630572"/>
            <a:chOff x="1458841" y="2943034"/>
            <a:chExt cx="1887144" cy="1379472"/>
          </a:xfrm>
          <a:solidFill>
            <a:schemeClr val="bg2"/>
          </a:solidFill>
          <a:effectLst/>
        </p:grpSpPr>
        <p:sp>
          <p:nvSpPr>
            <p:cNvPr id="97" name="矩形 7"/>
            <p:cNvSpPr/>
            <p:nvPr/>
          </p:nvSpPr>
          <p:spPr>
            <a:xfrm flipH="1" flipV="1">
              <a:off x="1458841" y="2943034"/>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8" name="直接连接符 97"/>
            <p:cNvCxnSpPr/>
            <p:nvPr/>
          </p:nvCxnSpPr>
          <p:spPr>
            <a:xfrm flipH="1">
              <a:off x="1639942" y="4060156"/>
              <a:ext cx="1706043" cy="0"/>
            </a:xfrm>
            <a:prstGeom prst="line">
              <a:avLst/>
            </a:prstGeom>
            <a:grpFill/>
            <a:ln w="19050" cap="flat" cmpd="sng" algn="ctr">
              <a:noFill/>
              <a:prstDash val="sysDash"/>
            </a:ln>
            <a:effectLst/>
          </p:spPr>
        </p:cxnSp>
        <p:sp>
          <p:nvSpPr>
            <p:cNvPr id="103" name="TextBox 102"/>
            <p:cNvSpPr txBox="1"/>
            <p:nvPr/>
          </p:nvSpPr>
          <p:spPr>
            <a:xfrm>
              <a:off x="1780574" y="3240784"/>
              <a:ext cx="1198749" cy="304917"/>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04" name="TextBox 103"/>
            <p:cNvSpPr txBox="1"/>
            <p:nvPr/>
          </p:nvSpPr>
          <p:spPr>
            <a:xfrm>
              <a:off x="1671500" y="3486992"/>
              <a:ext cx="1462734" cy="425722"/>
            </a:xfrm>
            <a:prstGeom prst="rect">
              <a:avLst/>
            </a:prstGeom>
            <a:noFill/>
            <a:ln>
              <a:noFill/>
            </a:ln>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a:t>
              </a:r>
            </a:p>
          </p:txBody>
        </p:sp>
      </p:grpSp>
      <p:grpSp>
        <p:nvGrpSpPr>
          <p:cNvPr id="105" name="组合 104"/>
          <p:cNvGrpSpPr/>
          <p:nvPr/>
        </p:nvGrpSpPr>
        <p:grpSpPr>
          <a:xfrm>
            <a:off x="1045148" y="1813359"/>
            <a:ext cx="3007592" cy="2170207"/>
            <a:chOff x="685067" y="915566"/>
            <a:chExt cx="2728160" cy="1968576"/>
          </a:xfrm>
          <a:solidFill>
            <a:schemeClr val="bg1"/>
          </a:solidFill>
          <a:effectLst/>
        </p:grpSpPr>
        <p:sp>
          <p:nvSpPr>
            <p:cNvPr id="106" name="矩形 7"/>
            <p:cNvSpPr/>
            <p:nvPr/>
          </p:nvSpPr>
          <p:spPr>
            <a:xfrm flipH="1">
              <a:off x="685067" y="915566"/>
              <a:ext cx="2728160" cy="196857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7" name="TextBox 106"/>
            <p:cNvSpPr txBox="1"/>
            <p:nvPr/>
          </p:nvSpPr>
          <p:spPr>
            <a:xfrm>
              <a:off x="755576" y="1351018"/>
              <a:ext cx="1825587" cy="326934"/>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08" name="TextBox 107"/>
            <p:cNvSpPr txBox="1"/>
            <p:nvPr/>
          </p:nvSpPr>
          <p:spPr>
            <a:xfrm>
              <a:off x="915027" y="1635645"/>
              <a:ext cx="2062774" cy="829169"/>
            </a:xfrm>
            <a:prstGeom prst="rect">
              <a:avLst/>
            </a:prstGeom>
            <a:noFill/>
            <a:ln>
              <a:noFill/>
            </a:ln>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单击此处添加段落文本单击字单击此处添加段落文本单击字单击此处此处添加单击此处添加</a:t>
              </a:r>
            </a:p>
          </p:txBody>
        </p:sp>
      </p:grpSp>
      <p:grpSp>
        <p:nvGrpSpPr>
          <p:cNvPr id="109" name="组合 108"/>
          <p:cNvGrpSpPr/>
          <p:nvPr/>
        </p:nvGrpSpPr>
        <p:grpSpPr>
          <a:xfrm>
            <a:off x="4178028" y="4095384"/>
            <a:ext cx="2636281" cy="1972661"/>
            <a:chOff x="3390310" y="2983512"/>
            <a:chExt cx="2333818" cy="1746336"/>
          </a:xfrm>
          <a:effectLst/>
        </p:grpSpPr>
        <p:sp>
          <p:nvSpPr>
            <p:cNvPr id="110" name="矩形 7"/>
            <p:cNvSpPr/>
            <p:nvPr/>
          </p:nvSpPr>
          <p:spPr>
            <a:xfrm flipH="1">
              <a:off x="3390310" y="2983512"/>
              <a:ext cx="2333818" cy="174633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1" name="TextBox 110"/>
            <p:cNvSpPr txBox="1"/>
            <p:nvPr/>
          </p:nvSpPr>
          <p:spPr>
            <a:xfrm>
              <a:off x="3640702" y="3281209"/>
              <a:ext cx="1352006" cy="3190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12" name="TextBox 111"/>
            <p:cNvSpPr txBox="1"/>
            <p:nvPr/>
          </p:nvSpPr>
          <p:spPr>
            <a:xfrm>
              <a:off x="3540613" y="3598912"/>
              <a:ext cx="2062773" cy="627351"/>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单击此处添加段落文本单击字单击此处添加段落文本单击字单击此处</a:t>
              </a:r>
            </a:p>
          </p:txBody>
        </p:sp>
      </p:grpSp>
      <p:grpSp>
        <p:nvGrpSpPr>
          <p:cNvPr id="113" name="组合 112"/>
          <p:cNvGrpSpPr/>
          <p:nvPr/>
        </p:nvGrpSpPr>
        <p:grpSpPr>
          <a:xfrm>
            <a:off x="4175794" y="2353612"/>
            <a:ext cx="2201273" cy="1630572"/>
            <a:chOff x="3467029" y="1542643"/>
            <a:chExt cx="1862287" cy="1379472"/>
          </a:xfrm>
          <a:effectLst/>
        </p:grpSpPr>
        <p:sp>
          <p:nvSpPr>
            <p:cNvPr id="114" name="矩形 7"/>
            <p:cNvSpPr/>
            <p:nvPr/>
          </p:nvSpPr>
          <p:spPr>
            <a:xfrm flipH="1" flipV="1">
              <a:off x="3467029" y="1542643"/>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5" name="TextBox 114"/>
            <p:cNvSpPr txBox="1"/>
            <p:nvPr/>
          </p:nvSpPr>
          <p:spPr>
            <a:xfrm>
              <a:off x="3681730" y="1885058"/>
              <a:ext cx="1395882" cy="30491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16" name="TextBox 115"/>
            <p:cNvSpPr txBox="1"/>
            <p:nvPr/>
          </p:nvSpPr>
          <p:spPr>
            <a:xfrm>
              <a:off x="3735565" y="2148963"/>
              <a:ext cx="1496959" cy="425722"/>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a:t>
              </a:r>
            </a:p>
          </p:txBody>
        </p:sp>
      </p:grpSp>
      <p:grpSp>
        <p:nvGrpSpPr>
          <p:cNvPr id="117" name="组合 116"/>
          <p:cNvGrpSpPr/>
          <p:nvPr/>
        </p:nvGrpSpPr>
        <p:grpSpPr>
          <a:xfrm>
            <a:off x="7338221" y="2110086"/>
            <a:ext cx="3829811" cy="1723060"/>
            <a:chOff x="755576" y="1770370"/>
            <a:chExt cx="2872358" cy="1292295"/>
          </a:xfrm>
        </p:grpSpPr>
        <p:sp>
          <p:nvSpPr>
            <p:cNvPr id="118" name="TextBox 117"/>
            <p:cNvSpPr txBox="1"/>
            <p:nvPr/>
          </p:nvSpPr>
          <p:spPr>
            <a:xfrm>
              <a:off x="755576" y="1770370"/>
              <a:ext cx="2800350" cy="399148"/>
            </a:xfrm>
            <a:prstGeom prst="rect">
              <a:avLst/>
            </a:prstGeom>
            <a:noFill/>
          </p:spPr>
          <p:txBody>
            <a:bodyPr wrap="square" rtlCol="0">
              <a:spAutoFit/>
            </a:bodyPr>
            <a:lstStyle/>
            <a:p>
              <a:pPr algn="ctr">
                <a:lnSpc>
                  <a:spcPct val="130000"/>
                </a:lnSpc>
              </a:pPr>
              <a:r>
                <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标题文字</a:t>
              </a:r>
            </a:p>
          </p:txBody>
        </p:sp>
        <p:sp>
          <p:nvSpPr>
            <p:cNvPr id="119" name="TextBox 118"/>
            <p:cNvSpPr txBox="1"/>
            <p:nvPr/>
          </p:nvSpPr>
          <p:spPr>
            <a:xfrm>
              <a:off x="830317" y="2211710"/>
              <a:ext cx="2797617" cy="850955"/>
            </a:xfrm>
            <a:prstGeom prst="rect">
              <a:avLst/>
            </a:prstGeom>
            <a:noFill/>
          </p:spPr>
          <p:txBody>
            <a:bodyPr wrap="square" rtlCol="0">
              <a:spAutoFit/>
            </a:bodyPr>
            <a:lstStyle/>
            <a:p>
              <a:pPr>
                <a:lnSpc>
                  <a:spcPct val="130000"/>
                </a:lnSpc>
              </a:pPr>
              <a:r>
                <a:rPr lang="zh-CN" altLang="en-US" sz="1335" spc="-13"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sp>
        <p:nvSpPr>
          <p:cNvPr id="120" name="TextBox 119"/>
          <p:cNvSpPr txBox="1"/>
          <p:nvPr/>
        </p:nvSpPr>
        <p:spPr>
          <a:xfrm>
            <a:off x="7437879" y="3914193"/>
            <a:ext cx="3730156" cy="1165378"/>
          </a:xfrm>
          <a:prstGeom prst="rect">
            <a:avLst/>
          </a:prstGeom>
          <a:noFill/>
        </p:spPr>
        <p:txBody>
          <a:bodyPr wrap="square" lIns="121915" tIns="60957" rIns="121915" bIns="60957" rtlCol="0">
            <a:spAutoFit/>
          </a:bodyPr>
          <a:lstStyle/>
          <a:p>
            <a:pPr>
              <a:lnSpc>
                <a:spcPct val="130000"/>
              </a:lnSpc>
            </a:pPr>
            <a:r>
              <a:rPr lang="zh-CN" altLang="en-US" sz="1335" spc="-13"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nvGrpSpPr>
          <p:cNvPr id="23" name="组合 22">
            <a:extLst>
              <a:ext uri="{FF2B5EF4-FFF2-40B4-BE49-F238E27FC236}">
                <a16:creationId xmlns:a16="http://schemas.microsoft.com/office/drawing/2014/main" id="{C0DBE649-A92D-4E59-8039-0FF5D902A202}"/>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11C79060-6E20-4341-9900-FECBA2C127D6}"/>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5" name="0 _4">
              <a:extLst>
                <a:ext uri="{FF2B5EF4-FFF2-40B4-BE49-F238E27FC236}">
                  <a16:creationId xmlns:a16="http://schemas.microsoft.com/office/drawing/2014/main" id="{7AFCA42A-B058-4D93-AC1A-883FD823ED80}"/>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Effect transition="in" filter="fade">
                                      <p:cBhvr>
                                        <p:cTn id="21" dur="500"/>
                                        <p:tgtEl>
                                          <p:spTgt spid="11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ppt_w</p:attrName>
                                        </p:attrNameLst>
                                      </p:cBhvr>
                                      <p:tavLst>
                                        <p:tav tm="0">
                                          <p:val>
                                            <p:fltVal val="0"/>
                                          </p:val>
                                        </p:tav>
                                        <p:tav tm="100000">
                                          <p:val>
                                            <p:strVal val="#ppt_w"/>
                                          </p:val>
                                        </p:tav>
                                      </p:tavLst>
                                    </p:anim>
                                    <p:anim calcmode="lin" valueType="num">
                                      <p:cBhvr>
                                        <p:cTn id="26" dur="500" fill="hold"/>
                                        <p:tgtEl>
                                          <p:spTgt spid="96"/>
                                        </p:tgtEl>
                                        <p:attrNameLst>
                                          <p:attrName>ppt_h</p:attrName>
                                        </p:attrNameLst>
                                      </p:cBhvr>
                                      <p:tavLst>
                                        <p:tav tm="0">
                                          <p:val>
                                            <p:fltVal val="0"/>
                                          </p:val>
                                        </p:tav>
                                        <p:tav tm="100000">
                                          <p:val>
                                            <p:strVal val="#ppt_h"/>
                                          </p:val>
                                        </p:tav>
                                      </p:tavLst>
                                    </p:anim>
                                    <p:animEffect transition="in" filter="fade">
                                      <p:cBhvr>
                                        <p:cTn id="27" dur="500"/>
                                        <p:tgtEl>
                                          <p:spTgt spid="9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 calcmode="lin" valueType="num">
                                      <p:cBhvr>
                                        <p:cTn id="31" dur="500" fill="hold"/>
                                        <p:tgtEl>
                                          <p:spTgt spid="117"/>
                                        </p:tgtEl>
                                        <p:attrNameLst>
                                          <p:attrName>ppt_w</p:attrName>
                                        </p:attrNameLst>
                                      </p:cBhvr>
                                      <p:tavLst>
                                        <p:tav tm="0">
                                          <p:val>
                                            <p:fltVal val="0"/>
                                          </p:val>
                                        </p:tav>
                                        <p:tav tm="100000">
                                          <p:val>
                                            <p:strVal val="#ppt_w"/>
                                          </p:val>
                                        </p:tav>
                                      </p:tavLst>
                                    </p:anim>
                                    <p:anim calcmode="lin" valueType="num">
                                      <p:cBhvr>
                                        <p:cTn id="32" dur="500" fill="hold"/>
                                        <p:tgtEl>
                                          <p:spTgt spid="117"/>
                                        </p:tgtEl>
                                        <p:attrNameLst>
                                          <p:attrName>ppt_h</p:attrName>
                                        </p:attrNameLst>
                                      </p:cBhvr>
                                      <p:tavLst>
                                        <p:tav tm="0">
                                          <p:val>
                                            <p:fltVal val="0"/>
                                          </p:val>
                                        </p:tav>
                                        <p:tav tm="100000">
                                          <p:val>
                                            <p:strVal val="#ppt_h"/>
                                          </p:val>
                                        </p:tav>
                                      </p:tavLst>
                                    </p:anim>
                                    <p:animEffect transition="in" filter="fade">
                                      <p:cBhvr>
                                        <p:cTn id="33" dur="500"/>
                                        <p:tgtEl>
                                          <p:spTgt spid="11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fill="hold"/>
                                        <p:tgtEl>
                                          <p:spTgt spid="120"/>
                                        </p:tgtEl>
                                        <p:attrNameLst>
                                          <p:attrName>ppt_w</p:attrName>
                                        </p:attrNameLst>
                                      </p:cBhvr>
                                      <p:tavLst>
                                        <p:tav tm="0">
                                          <p:val>
                                            <p:fltVal val="0"/>
                                          </p:val>
                                        </p:tav>
                                        <p:tav tm="100000">
                                          <p:val>
                                            <p:strVal val="#ppt_w"/>
                                          </p:val>
                                        </p:tav>
                                      </p:tavLst>
                                    </p:anim>
                                    <p:anim calcmode="lin" valueType="num">
                                      <p:cBhvr>
                                        <p:cTn id="38" dur="500" fill="hold"/>
                                        <p:tgtEl>
                                          <p:spTgt spid="120"/>
                                        </p:tgtEl>
                                        <p:attrNameLst>
                                          <p:attrName>ppt_h</p:attrName>
                                        </p:attrNameLst>
                                      </p:cBhvr>
                                      <p:tavLst>
                                        <p:tav tm="0">
                                          <p:val>
                                            <p:fltVal val="0"/>
                                          </p:val>
                                        </p:tav>
                                        <p:tav tm="100000">
                                          <p:val>
                                            <p:strVal val="#ppt_h"/>
                                          </p:val>
                                        </p:tav>
                                      </p:tavLst>
                                    </p:anim>
                                    <p:animEffect transition="in" filter="fade">
                                      <p:cBhvr>
                                        <p:cTn id="39" dur="500"/>
                                        <p:tgtEl>
                                          <p:spTgt spid="120"/>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p:nvPr/>
        </p:nvSpPr>
        <p:spPr>
          <a:xfrm>
            <a:off x="1270301"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Rounded Rectangle 9"/>
          <p:cNvSpPr/>
          <p:nvPr/>
        </p:nvSpPr>
        <p:spPr>
          <a:xfrm>
            <a:off x="1270301"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 name="Group 18"/>
          <p:cNvGrpSpPr/>
          <p:nvPr/>
        </p:nvGrpSpPr>
        <p:grpSpPr>
          <a:xfrm>
            <a:off x="1963618" y="2435054"/>
            <a:ext cx="735284" cy="643533"/>
            <a:chOff x="2556020" y="3523156"/>
            <a:chExt cx="366050" cy="320373"/>
          </a:xfrm>
          <a:solidFill>
            <a:sysClr val="window" lastClr="FFFFFF"/>
          </a:solidFill>
        </p:grpSpPr>
        <p:sp>
          <p:nvSpPr>
            <p:cNvPr id="5" name="AutoShape 101"/>
            <p:cNvSpPr/>
            <p:nvPr/>
          </p:nvSpPr>
          <p:spPr bwMode="auto">
            <a:xfrm>
              <a:off x="2556020" y="3523156"/>
              <a:ext cx="366050"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AutoShape 102"/>
            <p:cNvSpPr/>
            <p:nvPr/>
          </p:nvSpPr>
          <p:spPr bwMode="auto">
            <a:xfrm>
              <a:off x="2601700" y="3568835"/>
              <a:ext cx="279075" cy="205865"/>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7" name="Rounded Rectangle 3"/>
          <p:cNvSpPr/>
          <p:nvPr/>
        </p:nvSpPr>
        <p:spPr>
          <a:xfrm>
            <a:off x="3745873"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Rounded Rectangle 10"/>
          <p:cNvSpPr/>
          <p:nvPr/>
        </p:nvSpPr>
        <p:spPr>
          <a:xfrm>
            <a:off x="3745873" y="2124282"/>
            <a:ext cx="2121921" cy="1679855"/>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AutoShape 100"/>
          <p:cNvSpPr/>
          <p:nvPr/>
        </p:nvSpPr>
        <p:spPr bwMode="auto">
          <a:xfrm>
            <a:off x="4494100" y="2415413"/>
            <a:ext cx="643536" cy="7365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Rounded Rectangle 4"/>
          <p:cNvSpPr/>
          <p:nvPr/>
        </p:nvSpPr>
        <p:spPr>
          <a:xfrm>
            <a:off x="6221449"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Rounded Rectangle 11"/>
          <p:cNvSpPr/>
          <p:nvPr/>
        </p:nvSpPr>
        <p:spPr>
          <a:xfrm>
            <a:off x="6221449"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Freeform 15"/>
          <p:cNvSpPr>
            <a:spLocks noEditPoints="1"/>
          </p:cNvSpPr>
          <p:nvPr/>
        </p:nvSpPr>
        <p:spPr bwMode="auto">
          <a:xfrm>
            <a:off x="6903778" y="2389521"/>
            <a:ext cx="757263" cy="75639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Rounded Rectangle 5"/>
          <p:cNvSpPr/>
          <p:nvPr/>
        </p:nvSpPr>
        <p:spPr>
          <a:xfrm>
            <a:off x="8697022"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Rounded Rectangle 12"/>
          <p:cNvSpPr/>
          <p:nvPr/>
        </p:nvSpPr>
        <p:spPr>
          <a:xfrm>
            <a:off x="8697022" y="2124282"/>
            <a:ext cx="2121921" cy="1679855"/>
          </a:xfrm>
          <a:prstGeom prst="roundRect">
            <a:avLst>
              <a:gd name="adj" fmla="val 7770"/>
            </a:avLst>
          </a:prstGeom>
          <a:solidFill>
            <a:schemeClr val="accent4"/>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 name="Freeform 21"/>
          <p:cNvSpPr>
            <a:spLocks noEditPoints="1"/>
          </p:cNvSpPr>
          <p:nvPr/>
        </p:nvSpPr>
        <p:spPr bwMode="auto">
          <a:xfrm>
            <a:off x="9326035" y="2363081"/>
            <a:ext cx="863896" cy="866625"/>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Box 13"/>
          <p:cNvSpPr txBox="1"/>
          <p:nvPr/>
        </p:nvSpPr>
        <p:spPr>
          <a:xfrm>
            <a:off x="1679987"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Box 13"/>
          <p:cNvSpPr txBox="1"/>
          <p:nvPr/>
        </p:nvSpPr>
        <p:spPr>
          <a:xfrm>
            <a:off x="4208345"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TextBox 13"/>
          <p:cNvSpPr txBox="1"/>
          <p:nvPr/>
        </p:nvSpPr>
        <p:spPr>
          <a:xfrm>
            <a:off x="6674044"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TextBox 13"/>
          <p:cNvSpPr txBox="1"/>
          <p:nvPr/>
        </p:nvSpPr>
        <p:spPr>
          <a:xfrm>
            <a:off x="9202401"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2" name="组合 31"/>
          <p:cNvGrpSpPr/>
          <p:nvPr/>
        </p:nvGrpSpPr>
        <p:grpSpPr>
          <a:xfrm>
            <a:off x="1391502" y="4232557"/>
            <a:ext cx="1934629" cy="890796"/>
            <a:chOff x="468937" y="2419540"/>
            <a:chExt cx="1934629" cy="890796"/>
          </a:xfrm>
        </p:grpSpPr>
        <p:sp>
          <p:nvSpPr>
            <p:cNvPr id="33"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4" name="矩形 3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5" name="组合 34"/>
          <p:cNvGrpSpPr/>
          <p:nvPr/>
        </p:nvGrpSpPr>
        <p:grpSpPr>
          <a:xfrm>
            <a:off x="3906102" y="4232557"/>
            <a:ext cx="1934629" cy="890796"/>
            <a:chOff x="468937" y="2419540"/>
            <a:chExt cx="1934629" cy="890796"/>
          </a:xfrm>
        </p:grpSpPr>
        <p:sp>
          <p:nvSpPr>
            <p:cNvPr id="36"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7" name="矩形 36"/>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37"/>
          <p:cNvGrpSpPr/>
          <p:nvPr/>
        </p:nvGrpSpPr>
        <p:grpSpPr>
          <a:xfrm>
            <a:off x="6420702" y="4232557"/>
            <a:ext cx="1934629" cy="890796"/>
            <a:chOff x="468937" y="2419540"/>
            <a:chExt cx="1934629" cy="890796"/>
          </a:xfrm>
        </p:grpSpPr>
        <p:sp>
          <p:nvSpPr>
            <p:cNvPr id="3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0" name="矩形 3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1" name="组合 40"/>
          <p:cNvGrpSpPr/>
          <p:nvPr/>
        </p:nvGrpSpPr>
        <p:grpSpPr>
          <a:xfrm>
            <a:off x="8935302" y="4232557"/>
            <a:ext cx="1934629" cy="890796"/>
            <a:chOff x="468937" y="2419540"/>
            <a:chExt cx="1934629" cy="890796"/>
          </a:xfrm>
        </p:grpSpPr>
        <p:sp>
          <p:nvSpPr>
            <p:cNvPr id="42"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3" name="矩形 42"/>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304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Effect transition="in" filter="fade">
                                      <p:cBhvr>
                                        <p:cTn id="93" dur="500"/>
                                        <p:tgtEl>
                                          <p:spTgt spid="22"/>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childTnLst>
                          </p:cTn>
                        </p:par>
                        <p:par>
                          <p:cTn id="100" fill="hold">
                            <p:stCondLst>
                              <p:cond delay="8000"/>
                            </p:stCondLst>
                            <p:childTnLst>
                              <p:par>
                                <p:cTn id="101" presetID="53" presetClass="entr" presetSubtype="16"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fill="hold"/>
                                        <p:tgtEl>
                                          <p:spTgt spid="32"/>
                                        </p:tgtEl>
                                        <p:attrNameLst>
                                          <p:attrName>ppt_w</p:attrName>
                                        </p:attrNameLst>
                                      </p:cBhvr>
                                      <p:tavLst>
                                        <p:tav tm="0">
                                          <p:val>
                                            <p:fltVal val="0"/>
                                          </p:val>
                                        </p:tav>
                                        <p:tav tm="100000">
                                          <p:val>
                                            <p:strVal val="#ppt_w"/>
                                          </p:val>
                                        </p:tav>
                                      </p:tavLst>
                                    </p:anim>
                                    <p:anim calcmode="lin" valueType="num">
                                      <p:cBhvr>
                                        <p:cTn id="104" dur="500" fill="hold"/>
                                        <p:tgtEl>
                                          <p:spTgt spid="32"/>
                                        </p:tgtEl>
                                        <p:attrNameLst>
                                          <p:attrName>ppt_h</p:attrName>
                                        </p:attrNameLst>
                                      </p:cBhvr>
                                      <p:tavLst>
                                        <p:tav tm="0">
                                          <p:val>
                                            <p:fltVal val="0"/>
                                          </p:val>
                                        </p:tav>
                                        <p:tav tm="100000">
                                          <p:val>
                                            <p:strVal val="#ppt_h"/>
                                          </p:val>
                                        </p:tav>
                                      </p:tavLst>
                                    </p:anim>
                                    <p:animEffect transition="in" filter="fade">
                                      <p:cBhvr>
                                        <p:cTn id="105" dur="500"/>
                                        <p:tgtEl>
                                          <p:spTgt spid="32"/>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 calcmode="lin" valueType="num">
                                      <p:cBhvr>
                                        <p:cTn id="109" dur="500" fill="hold"/>
                                        <p:tgtEl>
                                          <p:spTgt spid="35"/>
                                        </p:tgtEl>
                                        <p:attrNameLst>
                                          <p:attrName>ppt_w</p:attrName>
                                        </p:attrNameLst>
                                      </p:cBhvr>
                                      <p:tavLst>
                                        <p:tav tm="0">
                                          <p:val>
                                            <p:fltVal val="0"/>
                                          </p:val>
                                        </p:tav>
                                        <p:tav tm="100000">
                                          <p:val>
                                            <p:strVal val="#ppt_w"/>
                                          </p:val>
                                        </p:tav>
                                      </p:tavLst>
                                    </p:anim>
                                    <p:anim calcmode="lin" valueType="num">
                                      <p:cBhvr>
                                        <p:cTn id="110" dur="500" fill="hold"/>
                                        <p:tgtEl>
                                          <p:spTgt spid="35"/>
                                        </p:tgtEl>
                                        <p:attrNameLst>
                                          <p:attrName>ppt_h</p:attrName>
                                        </p:attrNameLst>
                                      </p:cBhvr>
                                      <p:tavLst>
                                        <p:tav tm="0">
                                          <p:val>
                                            <p:fltVal val="0"/>
                                          </p:val>
                                        </p:tav>
                                        <p:tav tm="100000">
                                          <p:val>
                                            <p:strVal val="#ppt_h"/>
                                          </p:val>
                                        </p:tav>
                                      </p:tavLst>
                                    </p:anim>
                                    <p:animEffect transition="in" filter="fade">
                                      <p:cBhvr>
                                        <p:cTn id="111" dur="500"/>
                                        <p:tgtEl>
                                          <p:spTgt spid="35"/>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fltVal val="0"/>
                                          </p:val>
                                        </p:tav>
                                        <p:tav tm="100000">
                                          <p:val>
                                            <p:strVal val="#ppt_h"/>
                                          </p:val>
                                        </p:tav>
                                      </p:tavLst>
                                    </p:anim>
                                    <p:animEffect transition="in" filter="fade">
                                      <p:cBhvr>
                                        <p:cTn id="117" dur="500"/>
                                        <p:tgtEl>
                                          <p:spTgt spid="38"/>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500" fill="hold"/>
                                        <p:tgtEl>
                                          <p:spTgt spid="41"/>
                                        </p:tgtEl>
                                        <p:attrNameLst>
                                          <p:attrName>ppt_w</p:attrName>
                                        </p:attrNameLst>
                                      </p:cBhvr>
                                      <p:tavLst>
                                        <p:tav tm="0">
                                          <p:val>
                                            <p:fltVal val="0"/>
                                          </p:val>
                                        </p:tav>
                                        <p:tav tm="100000">
                                          <p:val>
                                            <p:strVal val="#ppt_w"/>
                                          </p:val>
                                        </p:tav>
                                      </p:tavLst>
                                    </p:anim>
                                    <p:anim calcmode="lin" valueType="num">
                                      <p:cBhvr>
                                        <p:cTn id="122" dur="500" fill="hold"/>
                                        <p:tgtEl>
                                          <p:spTgt spid="41"/>
                                        </p:tgtEl>
                                        <p:attrNameLst>
                                          <p:attrName>ppt_h</p:attrName>
                                        </p:attrNameLst>
                                      </p:cBhvr>
                                      <p:tavLst>
                                        <p:tav tm="0">
                                          <p:val>
                                            <p:fltVal val="0"/>
                                          </p:val>
                                        </p:tav>
                                        <p:tav tm="100000">
                                          <p:val>
                                            <p:strVal val="#ppt_h"/>
                                          </p:val>
                                        </p:tav>
                                      </p:tavLst>
                                    </p:anim>
                                    <p:animEffect transition="in" filter="fade">
                                      <p:cBhvr>
                                        <p:cTn id="123" dur="500"/>
                                        <p:tgtEl>
                                          <p:spTgt spid="41"/>
                                        </p:tgtEl>
                                      </p:cBhvr>
                                    </p:animEffect>
                                  </p:childTnLst>
                                </p:cTn>
                              </p:par>
                            </p:childTnLst>
                          </p:cTn>
                        </p:par>
                        <p:par>
                          <p:cTn id="124" fill="hold">
                            <p:stCondLst>
                              <p:cond delay="10000"/>
                            </p:stCondLst>
                            <p:childTnLst>
                              <p:par>
                                <p:cTn id="125" presetID="53" presetClass="entr" presetSubtype="16"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企业文化</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03</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87541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976439" y="5843456"/>
            <a:ext cx="706079" cy="706079"/>
            <a:chOff x="6588983" y="2230703"/>
            <a:chExt cx="533400" cy="533400"/>
          </a:xfrm>
        </p:grpSpPr>
        <p:sp>
          <p:nvSpPr>
            <p:cNvPr id="10" name="椭圆 9"/>
            <p:cNvSpPr/>
            <p:nvPr/>
          </p:nvSpPr>
          <p:spPr>
            <a:xfrm>
              <a:off x="6588983" y="2230703"/>
              <a:ext cx="533400" cy="5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sp>
          <p:nvSpPr>
            <p:cNvPr id="11" name="矩形 10"/>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02</a:t>
              </a:r>
              <a:endParaRPr lang="zh-CN" altLang="en-US"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grpSp>
      <p:grpSp>
        <p:nvGrpSpPr>
          <p:cNvPr id="6" name="组合 5"/>
          <p:cNvGrpSpPr/>
          <p:nvPr/>
        </p:nvGrpSpPr>
        <p:grpSpPr>
          <a:xfrm>
            <a:off x="1050204" y="1751161"/>
            <a:ext cx="4482124" cy="657989"/>
            <a:chOff x="1050204" y="1751161"/>
            <a:chExt cx="4482124" cy="657989"/>
          </a:xfrm>
        </p:grpSpPr>
        <p:sp>
          <p:nvSpPr>
            <p:cNvPr id="24" name="矩形 23"/>
            <p:cNvSpPr/>
            <p:nvPr/>
          </p:nvSpPr>
          <p:spPr>
            <a:xfrm>
              <a:off x="1050204" y="1751161"/>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矩形 12"/>
            <p:cNvSpPr/>
            <p:nvPr/>
          </p:nvSpPr>
          <p:spPr>
            <a:xfrm>
              <a:off x="3301408" y="1875269"/>
              <a:ext cx="2031307" cy="461657"/>
            </a:xfrm>
            <a:prstGeom prst="rect">
              <a:avLst/>
            </a:prstGeom>
          </p:spPr>
          <p:txBody>
            <a:bodyPr wrap="none" lIns="91431" tIns="45716" rIns="91431" bIns="45716">
              <a:spAutoFit/>
            </a:bodyPr>
            <a:lstStyle/>
            <a:p>
              <a:pPr algn="r" defTabSz="914273"/>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添加项目名称</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4" name="矩形 47"/>
          <p:cNvSpPr>
            <a:spLocks noChangeArrowheads="1"/>
          </p:cNvSpPr>
          <p:nvPr/>
        </p:nvSpPr>
        <p:spPr bwMode="auto">
          <a:xfrm>
            <a:off x="1717196" y="5185539"/>
            <a:ext cx="384679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Source Han Serif SC" panose="02020400000000000000" pitchFamily="18" charset="-122"/>
              </a:rPr>
              <a:t>在此录入上述图表的描述说明，在此录入上述图表的描述说明，在此录入上述图表的描述说明，在此录入上述图表的描述说明。</a:t>
            </a:r>
          </a:p>
        </p:txBody>
      </p:sp>
      <p:sp>
        <p:nvSpPr>
          <p:cNvPr id="15" name="矩形 14"/>
          <p:cNvSpPr/>
          <p:nvPr/>
        </p:nvSpPr>
        <p:spPr>
          <a:xfrm>
            <a:off x="1794133" y="2582385"/>
            <a:ext cx="3692923" cy="2393313"/>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矩形 15"/>
          <p:cNvSpPr/>
          <p:nvPr/>
        </p:nvSpPr>
        <p:spPr>
          <a:xfrm>
            <a:off x="6892459" y="3245407"/>
            <a:ext cx="3692923" cy="2393313"/>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 name="矩形 47"/>
          <p:cNvSpPr>
            <a:spLocks noChangeArrowheads="1"/>
          </p:cNvSpPr>
          <p:nvPr/>
        </p:nvSpPr>
        <p:spPr bwMode="auto">
          <a:xfrm>
            <a:off x="6822393" y="2285023"/>
            <a:ext cx="376298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Source Han Serif SC" panose="02020400000000000000" pitchFamily="18" charset="-122"/>
              </a:rPr>
              <a:t>在此录入上述图表的描述说明，在此录入上述图表的描述说明，在此录入上述图表的描述说明，在此录入上述图表的描述说明。</a:t>
            </a:r>
          </a:p>
        </p:txBody>
      </p:sp>
      <p:grpSp>
        <p:nvGrpSpPr>
          <p:cNvPr id="7" name="组合 6"/>
          <p:cNvGrpSpPr/>
          <p:nvPr/>
        </p:nvGrpSpPr>
        <p:grpSpPr>
          <a:xfrm>
            <a:off x="6892457" y="5867502"/>
            <a:ext cx="4482124" cy="657989"/>
            <a:chOff x="6892457" y="5867502"/>
            <a:chExt cx="4482124" cy="657989"/>
          </a:xfrm>
        </p:grpSpPr>
        <p:sp>
          <p:nvSpPr>
            <p:cNvPr id="20" name="矩形 19"/>
            <p:cNvSpPr/>
            <p:nvPr/>
          </p:nvSpPr>
          <p:spPr>
            <a:xfrm flipH="1">
              <a:off x="6892457" y="5867502"/>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矩形 18"/>
            <p:cNvSpPr/>
            <p:nvPr/>
          </p:nvSpPr>
          <p:spPr>
            <a:xfrm>
              <a:off x="7308543" y="5949483"/>
              <a:ext cx="2031307" cy="461657"/>
            </a:xfrm>
            <a:prstGeom prst="rect">
              <a:avLst/>
            </a:prstGeom>
          </p:spPr>
          <p:txBody>
            <a:bodyPr wrap="none" lIns="91431" tIns="45716" rIns="91431" bIns="45716">
              <a:spAutoFit/>
            </a:bodyPr>
            <a:lstStyle/>
            <a:p>
              <a:pPr defTabSz="914273"/>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添加项目标题</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1" name="组合 20"/>
          <p:cNvGrpSpPr/>
          <p:nvPr/>
        </p:nvGrpSpPr>
        <p:grpSpPr>
          <a:xfrm>
            <a:off x="5746390" y="1753059"/>
            <a:ext cx="706079" cy="706079"/>
            <a:chOff x="6588983" y="2230703"/>
            <a:chExt cx="533400" cy="533400"/>
          </a:xfrm>
        </p:grpSpPr>
        <p:sp>
          <p:nvSpPr>
            <p:cNvPr id="22" name="椭圆 21"/>
            <p:cNvSpPr/>
            <p:nvPr/>
          </p:nvSpPr>
          <p:spPr>
            <a:xfrm>
              <a:off x="6588983" y="2230703"/>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sp>
          <p:nvSpPr>
            <p:cNvPr id="23" name="矩形 22"/>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01</a:t>
              </a:r>
              <a:endParaRPr lang="zh-CN" altLang="en-US"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grpSp>
      <p:grpSp>
        <p:nvGrpSpPr>
          <p:cNvPr id="25" name="组合 24">
            <a:extLst>
              <a:ext uri="{FF2B5EF4-FFF2-40B4-BE49-F238E27FC236}">
                <a16:creationId xmlns:a16="http://schemas.microsoft.com/office/drawing/2014/main" id="{03B59A46-2C74-4DE6-90DF-50EF6B6571E8}"/>
              </a:ext>
            </a:extLst>
          </p:cNvPr>
          <p:cNvGrpSpPr/>
          <p:nvPr/>
        </p:nvGrpSpPr>
        <p:grpSpPr>
          <a:xfrm>
            <a:off x="3424460" y="220234"/>
            <a:ext cx="5544407" cy="617980"/>
            <a:chOff x="551593" y="497013"/>
            <a:chExt cx="5544407" cy="617980"/>
          </a:xfrm>
        </p:grpSpPr>
        <p:sp>
          <p:nvSpPr>
            <p:cNvPr id="26" name="矩形 25">
              <a:extLst>
                <a:ext uri="{FF2B5EF4-FFF2-40B4-BE49-F238E27FC236}">
                  <a16:creationId xmlns:a16="http://schemas.microsoft.com/office/drawing/2014/main" id="{C09D792F-02B5-44C2-9AC5-326E1EA82C86}"/>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7" name="0 _4">
              <a:extLst>
                <a:ext uri="{FF2B5EF4-FFF2-40B4-BE49-F238E27FC236}">
                  <a16:creationId xmlns:a16="http://schemas.microsoft.com/office/drawing/2014/main" id="{60686C79-3936-4FB1-B3D8-254063F4AF9C}"/>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148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55C2530D-E34C-4A32-8F81-8201D7D5B3E0}"/>
              </a:ext>
            </a:extLst>
          </p:cNvPr>
          <p:cNvSpPr/>
          <p:nvPr/>
        </p:nvSpPr>
        <p:spPr>
          <a:xfrm>
            <a:off x="3784052" y="3006604"/>
            <a:ext cx="5834675" cy="543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矩形 1">
            <a:extLst>
              <a:ext uri="{FF2B5EF4-FFF2-40B4-BE49-F238E27FC236}">
                <a16:creationId xmlns:a16="http://schemas.microsoft.com/office/drawing/2014/main" id="{529E2DEF-271C-475C-995D-C867CDCD8B4F}"/>
              </a:ext>
            </a:extLst>
          </p:cNvPr>
          <p:cNvSpPr/>
          <p:nvPr/>
        </p:nvSpPr>
        <p:spPr>
          <a:xfrm>
            <a:off x="667657" y="3535824"/>
            <a:ext cx="6762696" cy="543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5" name="组合 14"/>
          <p:cNvGrpSpPr/>
          <p:nvPr/>
        </p:nvGrpSpPr>
        <p:grpSpPr>
          <a:xfrm>
            <a:off x="2856031" y="1488239"/>
            <a:ext cx="2845655" cy="2874775"/>
            <a:chOff x="1922526" y="662512"/>
            <a:chExt cx="2847411" cy="2876550"/>
          </a:xfrm>
        </p:grpSpPr>
        <p:sp>
          <p:nvSpPr>
            <p:cNvPr id="20" name="平行四边形 19"/>
            <p:cNvSpPr/>
            <p:nvPr/>
          </p:nvSpPr>
          <p:spPr>
            <a:xfrm flipH="1">
              <a:off x="3164096" y="2568575"/>
              <a:ext cx="1605841" cy="481752"/>
            </a:xfrm>
            <a:prstGeom prst="parallelogram">
              <a:avLst>
                <a:gd name="adj" fmla="val 63945"/>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平行四边形 20"/>
            <p:cNvSpPr/>
            <p:nvPr/>
          </p:nvSpPr>
          <p:spPr>
            <a:xfrm>
              <a:off x="2851120" y="2568575"/>
              <a:ext cx="1605841" cy="970487"/>
            </a:xfrm>
            <a:prstGeom prst="parallelogram">
              <a:avLst>
                <a:gd name="adj" fmla="val 38669"/>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2" name="组合 21"/>
            <p:cNvGrpSpPr/>
            <p:nvPr/>
          </p:nvGrpSpPr>
          <p:grpSpPr>
            <a:xfrm>
              <a:off x="1922526" y="662512"/>
              <a:ext cx="2150430" cy="2876550"/>
              <a:chOff x="1922526" y="662512"/>
              <a:chExt cx="2150430" cy="2876550"/>
            </a:xfrm>
            <a:solidFill>
              <a:schemeClr val="accent2"/>
            </a:solidFill>
          </p:grpSpPr>
          <p:sp>
            <p:nvSpPr>
              <p:cNvPr id="23" name="等腰三角形 22"/>
              <p:cNvSpPr/>
              <p:nvPr/>
            </p:nvSpPr>
            <p:spPr>
              <a:xfrm flipH="1">
                <a:off x="1922526" y="662512"/>
                <a:ext cx="2150430" cy="1368456"/>
              </a:xfrm>
              <a:prstGeom prst="triangle">
                <a:avLst>
                  <a:gd name="adj" fmla="val 65232"/>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平行四边形 23"/>
              <p:cNvSpPr/>
              <p:nvPr/>
            </p:nvSpPr>
            <p:spPr>
              <a:xfrm flipH="1">
                <a:off x="2371923" y="2023986"/>
                <a:ext cx="1701033" cy="1515076"/>
              </a:xfrm>
              <a:prstGeom prst="parallelogram">
                <a:avLst>
                  <a:gd name="adj" fmla="val 30532"/>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sp>
        <p:nvSpPr>
          <p:cNvPr id="18" name="任意多边形: 形状 17"/>
          <p:cNvSpPr/>
          <p:nvPr/>
        </p:nvSpPr>
        <p:spPr bwMode="auto">
          <a:xfrm>
            <a:off x="3526686" y="2198703"/>
            <a:ext cx="514733" cy="51377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矩形 18"/>
          <p:cNvSpPr/>
          <p:nvPr/>
        </p:nvSpPr>
        <p:spPr>
          <a:xfrm>
            <a:off x="3589097" y="3438402"/>
            <a:ext cx="1132091" cy="522897"/>
          </a:xfrm>
          <a:prstGeom prst="rect">
            <a:avLst/>
          </a:prstGeom>
        </p:spPr>
        <p:txBody>
          <a:bodyPr wrap="none">
            <a:normAutofit fontScale="85000" lnSpcReduction="20000"/>
          </a:bodyPr>
          <a:lstStyle/>
          <a:p>
            <a:r>
              <a:rPr lang="en-US" altLang="zh-CN" sz="3731"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+15%</a:t>
            </a:r>
          </a:p>
        </p:txBody>
      </p:sp>
      <p:grpSp>
        <p:nvGrpSpPr>
          <p:cNvPr id="6" name="组合 5"/>
          <p:cNvGrpSpPr/>
          <p:nvPr/>
        </p:nvGrpSpPr>
        <p:grpSpPr>
          <a:xfrm flipH="1" flipV="1">
            <a:off x="6779656" y="2569110"/>
            <a:ext cx="2845656" cy="2874775"/>
            <a:chOff x="2074926" y="1130300"/>
            <a:chExt cx="2847411" cy="2876550"/>
          </a:xfrm>
        </p:grpSpPr>
        <p:sp>
          <p:nvSpPr>
            <p:cNvPr id="11" name="平行四边形 10"/>
            <p:cNvSpPr/>
            <p:nvPr/>
          </p:nvSpPr>
          <p:spPr>
            <a:xfrm>
              <a:off x="2074926" y="3036363"/>
              <a:ext cx="1605841" cy="481752"/>
            </a:xfrm>
            <a:prstGeom prst="parallelogram">
              <a:avLst>
                <a:gd name="adj" fmla="val 63945"/>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平行四边形 11"/>
            <p:cNvSpPr/>
            <p:nvPr/>
          </p:nvSpPr>
          <p:spPr>
            <a:xfrm flipH="1">
              <a:off x="2387902" y="3036363"/>
              <a:ext cx="1605841" cy="970487"/>
            </a:xfrm>
            <a:prstGeom prst="parallelogram">
              <a:avLst>
                <a:gd name="adj" fmla="val 38669"/>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等腰三角形 12"/>
            <p:cNvSpPr/>
            <p:nvPr/>
          </p:nvSpPr>
          <p:spPr>
            <a:xfrm>
              <a:off x="2771907" y="1130300"/>
              <a:ext cx="2150430" cy="1368456"/>
            </a:xfrm>
            <a:prstGeom prst="triangle">
              <a:avLst>
                <a:gd name="adj" fmla="val 65232"/>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平行四边形 13"/>
            <p:cNvSpPr/>
            <p:nvPr/>
          </p:nvSpPr>
          <p:spPr>
            <a:xfrm>
              <a:off x="2771907" y="2491774"/>
              <a:ext cx="1701033" cy="1515076"/>
            </a:xfrm>
            <a:prstGeom prst="parallelogram">
              <a:avLst>
                <a:gd name="adj" fmla="val 30532"/>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9" name="任意多边形: 形状 8"/>
          <p:cNvSpPr/>
          <p:nvPr/>
        </p:nvSpPr>
        <p:spPr bwMode="auto">
          <a:xfrm>
            <a:off x="7416709" y="4310541"/>
            <a:ext cx="441464" cy="425407"/>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矩形 9"/>
          <p:cNvSpPr/>
          <p:nvPr/>
        </p:nvSpPr>
        <p:spPr>
          <a:xfrm>
            <a:off x="7596401" y="3012928"/>
            <a:ext cx="1132092" cy="522897"/>
          </a:xfrm>
          <a:prstGeom prst="rect">
            <a:avLst/>
          </a:prstGeom>
        </p:spPr>
        <p:txBody>
          <a:bodyPr wrap="none">
            <a:normAutofit fontScale="85000" lnSpcReduction="20000"/>
          </a:bodyPr>
          <a:lstStyle/>
          <a:p>
            <a:r>
              <a:rPr lang="en-US" altLang="zh-CN" sz="3731"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-15%</a:t>
            </a:r>
          </a:p>
        </p:txBody>
      </p:sp>
      <p:grpSp>
        <p:nvGrpSpPr>
          <p:cNvPr id="29" name="组合 28"/>
          <p:cNvGrpSpPr/>
          <p:nvPr/>
        </p:nvGrpSpPr>
        <p:grpSpPr>
          <a:xfrm>
            <a:off x="3448902" y="4785007"/>
            <a:ext cx="1934629" cy="890796"/>
            <a:chOff x="468937" y="2419540"/>
            <a:chExt cx="1934629" cy="890796"/>
          </a:xfrm>
        </p:grpSpPr>
        <p:sp>
          <p:nvSpPr>
            <p:cNvPr id="3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1" name="矩形 30"/>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31"/>
          <p:cNvGrpSpPr/>
          <p:nvPr/>
        </p:nvGrpSpPr>
        <p:grpSpPr>
          <a:xfrm>
            <a:off x="7430352" y="1051207"/>
            <a:ext cx="1934629" cy="890796"/>
            <a:chOff x="468937" y="2419540"/>
            <a:chExt cx="1934629" cy="890796"/>
          </a:xfrm>
        </p:grpSpPr>
        <p:sp>
          <p:nvSpPr>
            <p:cNvPr id="33"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4" name="矩形 3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6" name="组合 25">
            <a:extLst>
              <a:ext uri="{FF2B5EF4-FFF2-40B4-BE49-F238E27FC236}">
                <a16:creationId xmlns:a16="http://schemas.microsoft.com/office/drawing/2014/main" id="{DFE0C5C9-9222-4A27-96E2-4AF9F36985B7}"/>
              </a:ext>
            </a:extLst>
          </p:cNvPr>
          <p:cNvGrpSpPr/>
          <p:nvPr/>
        </p:nvGrpSpPr>
        <p:grpSpPr>
          <a:xfrm>
            <a:off x="3424460" y="220234"/>
            <a:ext cx="5544407" cy="617980"/>
            <a:chOff x="551593" y="497013"/>
            <a:chExt cx="5544407" cy="617980"/>
          </a:xfrm>
        </p:grpSpPr>
        <p:sp>
          <p:nvSpPr>
            <p:cNvPr id="27" name="矩形 26">
              <a:extLst>
                <a:ext uri="{FF2B5EF4-FFF2-40B4-BE49-F238E27FC236}">
                  <a16:creationId xmlns:a16="http://schemas.microsoft.com/office/drawing/2014/main" id="{A42341E1-41C6-42BB-86FF-B96B0BAB7147}"/>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8" name="0 _4">
              <a:extLst>
                <a:ext uri="{FF2B5EF4-FFF2-40B4-BE49-F238E27FC236}">
                  <a16:creationId xmlns:a16="http://schemas.microsoft.com/office/drawing/2014/main" id="{1EB9A3BA-756C-44E2-BDF5-9B67A6DBFC52}"/>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animBg="1"/>
      <p:bldP spid="18" grpId="0" animBg="1"/>
      <p:bldP spid="19" grpId="0"/>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96000" y="1904955"/>
            <a:ext cx="3823515" cy="3660104"/>
            <a:chOff x="3070623" y="1427560"/>
            <a:chExt cx="2869406" cy="2746772"/>
          </a:xfrm>
        </p:grpSpPr>
        <p:sp>
          <p:nvSpPr>
            <p:cNvPr id="27" name="Oval 11"/>
            <p:cNvSpPr>
              <a:spLocks noChangeArrowheads="1"/>
            </p:cNvSpPr>
            <p:nvPr/>
          </p:nvSpPr>
          <p:spPr bwMode="auto">
            <a:xfrm>
              <a:off x="3882629" y="2181226"/>
              <a:ext cx="1245394" cy="1250156"/>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pic>
          <p:nvPicPr>
            <p:cNvPr id="28" name="Group 6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5" y="2569369"/>
              <a:ext cx="576263" cy="49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8"/>
            <p:cNvSpPr/>
            <p:nvPr/>
          </p:nvSpPr>
          <p:spPr bwMode="auto">
            <a:xfrm>
              <a:off x="3070623" y="2126457"/>
              <a:ext cx="721519" cy="1337072"/>
            </a:xfrm>
            <a:custGeom>
              <a:avLst/>
              <a:gdLst>
                <a:gd name="T0" fmla="*/ 135 w 135"/>
                <a:gd name="T1" fmla="*/ 52 h 250"/>
                <a:gd name="T2" fmla="*/ 44 w 135"/>
                <a:gd name="T3" fmla="*/ 0 h 250"/>
                <a:gd name="T4" fmla="*/ 43 w 135"/>
                <a:gd name="T5" fmla="*/ 250 h 250"/>
                <a:gd name="T6" fmla="*/ 134 w 135"/>
                <a:gd name="T7" fmla="*/ 200 h 250"/>
                <a:gd name="T8" fmla="*/ 116 w 135"/>
                <a:gd name="T9" fmla="*/ 127 h 250"/>
                <a:gd name="T10" fmla="*/ 135 w 135"/>
                <a:gd name="T11" fmla="*/ 52 h 250"/>
              </a:gdLst>
              <a:ahLst/>
              <a:cxnLst>
                <a:cxn ang="0">
                  <a:pos x="T0" y="T1"/>
                </a:cxn>
                <a:cxn ang="0">
                  <a:pos x="T2" y="T3"/>
                </a:cxn>
                <a:cxn ang="0">
                  <a:pos x="T4" y="T5"/>
                </a:cxn>
                <a:cxn ang="0">
                  <a:pos x="T6" y="T7"/>
                </a:cxn>
                <a:cxn ang="0">
                  <a:pos x="T8" y="T9"/>
                </a:cxn>
                <a:cxn ang="0">
                  <a:pos x="T10" y="T11"/>
                </a:cxn>
              </a:cxnLst>
              <a:rect l="0" t="0" r="r" b="b"/>
              <a:pathLst>
                <a:path w="135" h="250">
                  <a:moveTo>
                    <a:pt x="135" y="52"/>
                  </a:moveTo>
                  <a:cubicBezTo>
                    <a:pt x="44" y="0"/>
                    <a:pt x="44" y="0"/>
                    <a:pt x="44" y="0"/>
                  </a:cubicBezTo>
                  <a:cubicBezTo>
                    <a:pt x="1" y="78"/>
                    <a:pt x="0" y="172"/>
                    <a:pt x="43" y="250"/>
                  </a:cubicBezTo>
                  <a:cubicBezTo>
                    <a:pt x="134" y="200"/>
                    <a:pt x="134" y="200"/>
                    <a:pt x="134" y="200"/>
                  </a:cubicBezTo>
                  <a:cubicBezTo>
                    <a:pt x="122" y="178"/>
                    <a:pt x="116" y="153"/>
                    <a:pt x="116" y="127"/>
                  </a:cubicBezTo>
                  <a:cubicBezTo>
                    <a:pt x="116" y="100"/>
                    <a:pt x="123" y="74"/>
                    <a:pt x="135"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0" name="Freeform 9"/>
            <p:cNvSpPr/>
            <p:nvPr/>
          </p:nvSpPr>
          <p:spPr bwMode="auto">
            <a:xfrm>
              <a:off x="4507707" y="3233738"/>
              <a:ext cx="1165622" cy="940594"/>
            </a:xfrm>
            <a:custGeom>
              <a:avLst/>
              <a:gdLst>
                <a:gd name="T0" fmla="*/ 130 w 218"/>
                <a:gd name="T1" fmla="*/ 0 h 176"/>
                <a:gd name="T2" fmla="*/ 218 w 218"/>
                <a:gd name="T3" fmla="*/ 55 h 176"/>
                <a:gd name="T4" fmla="*/ 0 w 218"/>
                <a:gd name="T5" fmla="*/ 176 h 176"/>
                <a:gd name="T6" fmla="*/ 0 w 218"/>
                <a:gd name="T7" fmla="*/ 73 h 176"/>
                <a:gd name="T8" fmla="*/ 130 w 218"/>
                <a:gd name="T9" fmla="*/ 0 h 176"/>
              </a:gdLst>
              <a:ahLst/>
              <a:cxnLst>
                <a:cxn ang="0">
                  <a:pos x="T0" y="T1"/>
                </a:cxn>
                <a:cxn ang="0">
                  <a:pos x="T2" y="T3"/>
                </a:cxn>
                <a:cxn ang="0">
                  <a:pos x="T4" y="T5"/>
                </a:cxn>
                <a:cxn ang="0">
                  <a:pos x="T6" y="T7"/>
                </a:cxn>
                <a:cxn ang="0">
                  <a:pos x="T8" y="T9"/>
                </a:cxn>
              </a:cxnLst>
              <a:rect l="0" t="0" r="r" b="b"/>
              <a:pathLst>
                <a:path w="218" h="176">
                  <a:moveTo>
                    <a:pt x="130" y="0"/>
                  </a:moveTo>
                  <a:cubicBezTo>
                    <a:pt x="218" y="55"/>
                    <a:pt x="218" y="55"/>
                    <a:pt x="218" y="55"/>
                  </a:cubicBezTo>
                  <a:cubicBezTo>
                    <a:pt x="171" y="130"/>
                    <a:pt x="89" y="176"/>
                    <a:pt x="0" y="176"/>
                  </a:cubicBezTo>
                  <a:cubicBezTo>
                    <a:pt x="0" y="73"/>
                    <a:pt x="0" y="73"/>
                    <a:pt x="0" y="73"/>
                  </a:cubicBezTo>
                  <a:cubicBezTo>
                    <a:pt x="55" y="73"/>
                    <a:pt x="103" y="44"/>
                    <a:pt x="13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1" name="Freeform 6"/>
            <p:cNvSpPr/>
            <p:nvPr/>
          </p:nvSpPr>
          <p:spPr bwMode="auto">
            <a:xfrm>
              <a:off x="3332560" y="1427560"/>
              <a:ext cx="1164431" cy="951309"/>
            </a:xfrm>
            <a:custGeom>
              <a:avLst/>
              <a:gdLst>
                <a:gd name="T0" fmla="*/ 218 w 218"/>
                <a:gd name="T1" fmla="*/ 105 h 178"/>
                <a:gd name="T2" fmla="*/ 216 w 218"/>
                <a:gd name="T3" fmla="*/ 0 h 178"/>
                <a:gd name="T4" fmla="*/ 0 w 218"/>
                <a:gd name="T5" fmla="*/ 123 h 178"/>
                <a:gd name="T6" fmla="*/ 89 w 218"/>
                <a:gd name="T7" fmla="*/ 178 h 178"/>
                <a:gd name="T8" fmla="*/ 218 w 218"/>
                <a:gd name="T9" fmla="*/ 105 h 178"/>
              </a:gdLst>
              <a:ahLst/>
              <a:cxnLst>
                <a:cxn ang="0">
                  <a:pos x="T0" y="T1"/>
                </a:cxn>
                <a:cxn ang="0">
                  <a:pos x="T2" y="T3"/>
                </a:cxn>
                <a:cxn ang="0">
                  <a:pos x="T4" y="T5"/>
                </a:cxn>
                <a:cxn ang="0">
                  <a:pos x="T6" y="T7"/>
                </a:cxn>
                <a:cxn ang="0">
                  <a:pos x="T8" y="T9"/>
                </a:cxn>
              </a:cxnLst>
              <a:rect l="0" t="0" r="r" b="b"/>
              <a:pathLst>
                <a:path w="218" h="178">
                  <a:moveTo>
                    <a:pt x="218" y="105"/>
                  </a:moveTo>
                  <a:cubicBezTo>
                    <a:pt x="216" y="0"/>
                    <a:pt x="216" y="0"/>
                    <a:pt x="216" y="0"/>
                  </a:cubicBezTo>
                  <a:cubicBezTo>
                    <a:pt x="128" y="1"/>
                    <a:pt x="46" y="48"/>
                    <a:pt x="0" y="123"/>
                  </a:cubicBezTo>
                  <a:cubicBezTo>
                    <a:pt x="89" y="178"/>
                    <a:pt x="89" y="178"/>
                    <a:pt x="89" y="178"/>
                  </a:cubicBezTo>
                  <a:cubicBezTo>
                    <a:pt x="116" y="135"/>
                    <a:pt x="163" y="106"/>
                    <a:pt x="218"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2" name="Freeform 7"/>
            <p:cNvSpPr/>
            <p:nvPr/>
          </p:nvSpPr>
          <p:spPr bwMode="auto">
            <a:xfrm>
              <a:off x="5218510" y="2149079"/>
              <a:ext cx="721519" cy="1329928"/>
            </a:xfrm>
            <a:custGeom>
              <a:avLst/>
              <a:gdLst>
                <a:gd name="T0" fmla="*/ 1 w 135"/>
                <a:gd name="T1" fmla="*/ 50 h 249"/>
                <a:gd name="T2" fmla="*/ 93 w 135"/>
                <a:gd name="T3" fmla="*/ 0 h 249"/>
                <a:gd name="T4" fmla="*/ 90 w 135"/>
                <a:gd name="T5" fmla="*/ 249 h 249"/>
                <a:gd name="T6" fmla="*/ 0 w 135"/>
                <a:gd name="T7" fmla="*/ 198 h 249"/>
                <a:gd name="T8" fmla="*/ 19 w 135"/>
                <a:gd name="T9" fmla="*/ 123 h 249"/>
                <a:gd name="T10" fmla="*/ 1 w 135"/>
                <a:gd name="T11" fmla="*/ 50 h 249"/>
              </a:gdLst>
              <a:ahLst/>
              <a:cxnLst>
                <a:cxn ang="0">
                  <a:pos x="T0" y="T1"/>
                </a:cxn>
                <a:cxn ang="0">
                  <a:pos x="T2" y="T3"/>
                </a:cxn>
                <a:cxn ang="0">
                  <a:pos x="T4" y="T5"/>
                </a:cxn>
                <a:cxn ang="0">
                  <a:pos x="T6" y="T7"/>
                </a:cxn>
                <a:cxn ang="0">
                  <a:pos x="T8" y="T9"/>
                </a:cxn>
                <a:cxn ang="0">
                  <a:pos x="T10" y="T11"/>
                </a:cxn>
              </a:cxnLst>
              <a:rect l="0" t="0" r="r" b="b"/>
              <a:pathLst>
                <a:path w="135" h="249">
                  <a:moveTo>
                    <a:pt x="1" y="50"/>
                  </a:moveTo>
                  <a:cubicBezTo>
                    <a:pt x="93" y="0"/>
                    <a:pt x="93" y="0"/>
                    <a:pt x="93" y="0"/>
                  </a:cubicBezTo>
                  <a:cubicBezTo>
                    <a:pt x="135" y="78"/>
                    <a:pt x="134" y="172"/>
                    <a:pt x="90" y="249"/>
                  </a:cubicBezTo>
                  <a:cubicBezTo>
                    <a:pt x="0" y="198"/>
                    <a:pt x="0" y="198"/>
                    <a:pt x="0" y="198"/>
                  </a:cubicBezTo>
                  <a:cubicBezTo>
                    <a:pt x="12" y="176"/>
                    <a:pt x="19" y="150"/>
                    <a:pt x="19" y="123"/>
                  </a:cubicBezTo>
                  <a:cubicBezTo>
                    <a:pt x="19" y="97"/>
                    <a:pt x="13" y="72"/>
                    <a:pt x="1" y="5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3" name="Freeform 5"/>
            <p:cNvSpPr/>
            <p:nvPr/>
          </p:nvSpPr>
          <p:spPr bwMode="auto">
            <a:xfrm>
              <a:off x="4524376" y="1427560"/>
              <a:ext cx="1165622" cy="957263"/>
            </a:xfrm>
            <a:custGeom>
              <a:avLst/>
              <a:gdLst>
                <a:gd name="T0" fmla="*/ 0 w 218"/>
                <a:gd name="T1" fmla="*/ 105 h 179"/>
                <a:gd name="T2" fmla="*/ 2 w 218"/>
                <a:gd name="T3" fmla="*/ 0 h 179"/>
                <a:gd name="T4" fmla="*/ 218 w 218"/>
                <a:gd name="T5" fmla="*/ 126 h 179"/>
                <a:gd name="T6" fmla="*/ 128 w 218"/>
                <a:gd name="T7" fmla="*/ 179 h 179"/>
                <a:gd name="T8" fmla="*/ 0 w 218"/>
                <a:gd name="T9" fmla="*/ 105 h 179"/>
              </a:gdLst>
              <a:ahLst/>
              <a:cxnLst>
                <a:cxn ang="0">
                  <a:pos x="T0" y="T1"/>
                </a:cxn>
                <a:cxn ang="0">
                  <a:pos x="T2" y="T3"/>
                </a:cxn>
                <a:cxn ang="0">
                  <a:pos x="T4" y="T5"/>
                </a:cxn>
                <a:cxn ang="0">
                  <a:pos x="T6" y="T7"/>
                </a:cxn>
                <a:cxn ang="0">
                  <a:pos x="T8" y="T9"/>
                </a:cxn>
              </a:cxnLst>
              <a:rect l="0" t="0" r="r" b="b"/>
              <a:pathLst>
                <a:path w="218" h="179">
                  <a:moveTo>
                    <a:pt x="0" y="105"/>
                  </a:moveTo>
                  <a:cubicBezTo>
                    <a:pt x="2" y="0"/>
                    <a:pt x="2" y="0"/>
                    <a:pt x="2" y="0"/>
                  </a:cubicBezTo>
                  <a:cubicBezTo>
                    <a:pt x="91" y="2"/>
                    <a:pt x="172" y="50"/>
                    <a:pt x="218" y="126"/>
                  </a:cubicBezTo>
                  <a:cubicBezTo>
                    <a:pt x="128" y="179"/>
                    <a:pt x="128" y="179"/>
                    <a:pt x="128" y="179"/>
                  </a:cubicBezTo>
                  <a:cubicBezTo>
                    <a:pt x="101" y="136"/>
                    <a:pt x="54" y="107"/>
                    <a:pt x="0"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4" name="Freeform 10"/>
            <p:cNvSpPr/>
            <p:nvPr/>
          </p:nvSpPr>
          <p:spPr bwMode="auto">
            <a:xfrm>
              <a:off x="3317082" y="3212306"/>
              <a:ext cx="1164431" cy="962025"/>
            </a:xfrm>
            <a:custGeom>
              <a:avLst/>
              <a:gdLst>
                <a:gd name="T0" fmla="*/ 90 w 218"/>
                <a:gd name="T1" fmla="*/ 0 h 180"/>
                <a:gd name="T2" fmla="*/ 0 w 218"/>
                <a:gd name="T3" fmla="*/ 53 h 180"/>
                <a:gd name="T4" fmla="*/ 214 w 218"/>
                <a:gd name="T5" fmla="*/ 180 h 180"/>
                <a:gd name="T6" fmla="*/ 218 w 218"/>
                <a:gd name="T7" fmla="*/ 77 h 180"/>
                <a:gd name="T8" fmla="*/ 90 w 218"/>
                <a:gd name="T9" fmla="*/ 0 h 180"/>
              </a:gdLst>
              <a:ahLst/>
              <a:cxnLst>
                <a:cxn ang="0">
                  <a:pos x="T0" y="T1"/>
                </a:cxn>
                <a:cxn ang="0">
                  <a:pos x="T2" y="T3"/>
                </a:cxn>
                <a:cxn ang="0">
                  <a:pos x="T4" y="T5"/>
                </a:cxn>
                <a:cxn ang="0">
                  <a:pos x="T6" y="T7"/>
                </a:cxn>
                <a:cxn ang="0">
                  <a:pos x="T8" y="T9"/>
                </a:cxn>
              </a:cxnLst>
              <a:rect l="0" t="0" r="r" b="b"/>
              <a:pathLst>
                <a:path w="218" h="180">
                  <a:moveTo>
                    <a:pt x="90" y="0"/>
                  </a:moveTo>
                  <a:cubicBezTo>
                    <a:pt x="0" y="53"/>
                    <a:pt x="0" y="53"/>
                    <a:pt x="0" y="53"/>
                  </a:cubicBezTo>
                  <a:cubicBezTo>
                    <a:pt x="45" y="130"/>
                    <a:pt x="126" y="178"/>
                    <a:pt x="214" y="180"/>
                  </a:cubicBezTo>
                  <a:cubicBezTo>
                    <a:pt x="218" y="77"/>
                    <a:pt x="218" y="77"/>
                    <a:pt x="218" y="77"/>
                  </a:cubicBezTo>
                  <a:cubicBezTo>
                    <a:pt x="163" y="75"/>
                    <a:pt x="116" y="45"/>
                    <a:pt x="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6" name="Freeform 526"/>
            <p:cNvSpPr>
              <a:spLocks noChangeAspect="1"/>
            </p:cNvSpPr>
            <p:nvPr/>
          </p:nvSpPr>
          <p:spPr bwMode="auto">
            <a:xfrm>
              <a:off x="5462588" y="2632473"/>
              <a:ext cx="277416" cy="359569"/>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635" tIns="121817" rIns="243635" bIns="121817"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Oval 11"/>
            <p:cNvSpPr>
              <a:spLocks noChangeArrowheads="1"/>
            </p:cNvSpPr>
            <p:nvPr/>
          </p:nvSpPr>
          <p:spPr bwMode="auto">
            <a:xfrm>
              <a:off x="4975622" y="3874294"/>
              <a:ext cx="57150" cy="547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9" name="Oval 12"/>
            <p:cNvSpPr>
              <a:spLocks noChangeArrowheads="1"/>
            </p:cNvSpPr>
            <p:nvPr/>
          </p:nvSpPr>
          <p:spPr bwMode="auto">
            <a:xfrm>
              <a:off x="5091113" y="3874294"/>
              <a:ext cx="58341" cy="547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1" name="Freeform 13"/>
            <p:cNvSpPr>
              <a:spLocks noEditPoints="1"/>
            </p:cNvSpPr>
            <p:nvPr/>
          </p:nvSpPr>
          <p:spPr bwMode="auto">
            <a:xfrm>
              <a:off x="4836319" y="3602832"/>
              <a:ext cx="382191" cy="251222"/>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0" name="Rectangle 18"/>
            <p:cNvSpPr>
              <a:spLocks noChangeArrowheads="1"/>
            </p:cNvSpPr>
            <p:nvPr/>
          </p:nvSpPr>
          <p:spPr bwMode="auto">
            <a:xfrm>
              <a:off x="3915966" y="3704035"/>
              <a:ext cx="3452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1" name="Rectangle 19"/>
            <p:cNvSpPr>
              <a:spLocks noChangeArrowheads="1"/>
            </p:cNvSpPr>
            <p:nvPr/>
          </p:nvSpPr>
          <p:spPr bwMode="auto">
            <a:xfrm>
              <a:off x="3969544" y="3704035"/>
              <a:ext cx="3333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2" name="Rectangle 20"/>
            <p:cNvSpPr>
              <a:spLocks noChangeArrowheads="1"/>
            </p:cNvSpPr>
            <p:nvPr/>
          </p:nvSpPr>
          <p:spPr bwMode="auto">
            <a:xfrm>
              <a:off x="4020741" y="3704035"/>
              <a:ext cx="3333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3" name="Rectangle 21"/>
            <p:cNvSpPr>
              <a:spLocks noChangeArrowheads="1"/>
            </p:cNvSpPr>
            <p:nvPr/>
          </p:nvSpPr>
          <p:spPr bwMode="auto">
            <a:xfrm>
              <a:off x="3915966" y="3752850"/>
              <a:ext cx="3452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4" name="Rectangle 22"/>
            <p:cNvSpPr>
              <a:spLocks noChangeArrowheads="1"/>
            </p:cNvSpPr>
            <p:nvPr/>
          </p:nvSpPr>
          <p:spPr bwMode="auto">
            <a:xfrm>
              <a:off x="3969544" y="3752850"/>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5" name="Rectangle 23"/>
            <p:cNvSpPr>
              <a:spLocks noChangeArrowheads="1"/>
            </p:cNvSpPr>
            <p:nvPr/>
          </p:nvSpPr>
          <p:spPr bwMode="auto">
            <a:xfrm>
              <a:off x="4020741" y="3752850"/>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6" name="Rectangle 24"/>
            <p:cNvSpPr>
              <a:spLocks noChangeArrowheads="1"/>
            </p:cNvSpPr>
            <p:nvPr/>
          </p:nvSpPr>
          <p:spPr bwMode="auto">
            <a:xfrm>
              <a:off x="3915966" y="3800475"/>
              <a:ext cx="3452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7" name="Rectangle 25"/>
            <p:cNvSpPr>
              <a:spLocks noChangeArrowheads="1"/>
            </p:cNvSpPr>
            <p:nvPr/>
          </p:nvSpPr>
          <p:spPr bwMode="auto">
            <a:xfrm>
              <a:off x="3865960" y="3752850"/>
              <a:ext cx="29765"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8" name="Rectangle 26"/>
            <p:cNvSpPr>
              <a:spLocks noChangeArrowheads="1"/>
            </p:cNvSpPr>
            <p:nvPr/>
          </p:nvSpPr>
          <p:spPr bwMode="auto">
            <a:xfrm>
              <a:off x="3865960"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9" name="Rectangle 27"/>
            <p:cNvSpPr>
              <a:spLocks noChangeArrowheads="1"/>
            </p:cNvSpPr>
            <p:nvPr/>
          </p:nvSpPr>
          <p:spPr bwMode="auto">
            <a:xfrm>
              <a:off x="3969544"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0" name="Rectangle 28"/>
            <p:cNvSpPr>
              <a:spLocks noChangeArrowheads="1"/>
            </p:cNvSpPr>
            <p:nvPr/>
          </p:nvSpPr>
          <p:spPr bwMode="auto">
            <a:xfrm>
              <a:off x="4020741"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1" name="Freeform 29"/>
            <p:cNvSpPr>
              <a:spLocks noEditPoints="1"/>
            </p:cNvSpPr>
            <p:nvPr/>
          </p:nvSpPr>
          <p:spPr bwMode="auto">
            <a:xfrm>
              <a:off x="3811191" y="3609975"/>
              <a:ext cx="295275" cy="265510"/>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2" name="Rectangle 30"/>
            <p:cNvSpPr>
              <a:spLocks noChangeArrowheads="1"/>
            </p:cNvSpPr>
            <p:nvPr/>
          </p:nvSpPr>
          <p:spPr bwMode="auto">
            <a:xfrm>
              <a:off x="3867150" y="3588544"/>
              <a:ext cx="25004" cy="41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3" name="Rectangle 31"/>
            <p:cNvSpPr>
              <a:spLocks noChangeArrowheads="1"/>
            </p:cNvSpPr>
            <p:nvPr/>
          </p:nvSpPr>
          <p:spPr bwMode="auto">
            <a:xfrm>
              <a:off x="4031456" y="3588544"/>
              <a:ext cx="28575" cy="41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4" name="AutoShape 28"/>
            <p:cNvSpPr/>
            <p:nvPr/>
          </p:nvSpPr>
          <p:spPr bwMode="auto">
            <a:xfrm>
              <a:off x="3267075" y="2620566"/>
              <a:ext cx="285750" cy="284559"/>
            </a:xfrm>
            <a:custGeom>
              <a:avLst/>
              <a:gdLst>
                <a:gd name="T0" fmla="*/ 18076 w 21600"/>
                <a:gd name="T1" fmla="*/ 8547 h 21558"/>
                <a:gd name="T2" fmla="*/ 20670 w 21600"/>
                <a:gd name="T3" fmla="*/ 11749 h 21558"/>
                <a:gd name="T4" fmla="*/ 21599 w 21600"/>
                <a:gd name="T5" fmla="*/ 15179 h 21558"/>
                <a:gd name="T6" fmla="*/ 20832 w 21600"/>
                <a:gd name="T7" fmla="*/ 17815 h 21558"/>
                <a:gd name="T8" fmla="*/ 18660 w 21600"/>
                <a:gd name="T9" fmla="*/ 19812 h 21558"/>
                <a:gd name="T10" fmla="*/ 15252 w 21600"/>
                <a:gd name="T11" fmla="*/ 21098 h 21558"/>
                <a:gd name="T12" fmla="*/ 10800 w 21600"/>
                <a:gd name="T13" fmla="*/ 21558 h 21558"/>
                <a:gd name="T14" fmla="*/ 6350 w 21600"/>
                <a:gd name="T15" fmla="*/ 21098 h 21558"/>
                <a:gd name="T16" fmla="*/ 2936 w 21600"/>
                <a:gd name="T17" fmla="*/ 19812 h 21558"/>
                <a:gd name="T18" fmla="*/ 761 w 21600"/>
                <a:gd name="T19" fmla="*/ 17809 h 21558"/>
                <a:gd name="T20" fmla="*/ 0 w 21600"/>
                <a:gd name="T21" fmla="*/ 15179 h 21558"/>
                <a:gd name="T22" fmla="*/ 948 w 21600"/>
                <a:gd name="T23" fmla="*/ 11757 h 21558"/>
                <a:gd name="T24" fmla="*/ 3557 w 21600"/>
                <a:gd name="T25" fmla="*/ 8547 h 21558"/>
                <a:gd name="T26" fmla="*/ 4056 w 21600"/>
                <a:gd name="T27" fmla="*/ 8369 h 21558"/>
                <a:gd name="T28" fmla="*/ 4527 w 21600"/>
                <a:gd name="T29" fmla="*/ 8654 h 21558"/>
                <a:gd name="T30" fmla="*/ 4527 w 21600"/>
                <a:gd name="T31" fmla="*/ 9045 h 21558"/>
                <a:gd name="T32" fmla="*/ 4318 w 21600"/>
                <a:gd name="T33" fmla="*/ 10177 h 21558"/>
                <a:gd name="T34" fmla="*/ 4259 w 21600"/>
                <a:gd name="T35" fmla="*/ 11546 h 21558"/>
                <a:gd name="T36" fmla="*/ 4452 w 21600"/>
                <a:gd name="T37" fmla="*/ 12915 h 21558"/>
                <a:gd name="T38" fmla="*/ 5020 w 21600"/>
                <a:gd name="T39" fmla="*/ 14047 h 21558"/>
                <a:gd name="T40" fmla="*/ 6184 w 21600"/>
                <a:gd name="T41" fmla="*/ 14709 h 21558"/>
                <a:gd name="T42" fmla="*/ 5588 w 21600"/>
                <a:gd name="T43" fmla="*/ 10757 h 21558"/>
                <a:gd name="T44" fmla="*/ 6318 w 21600"/>
                <a:gd name="T45" fmla="*/ 7265 h 21558"/>
                <a:gd name="T46" fmla="*/ 7835 w 21600"/>
                <a:gd name="T47" fmla="*/ 4339 h 21558"/>
                <a:gd name="T48" fmla="*/ 9607 w 21600"/>
                <a:gd name="T49" fmla="*/ 2089 h 21558"/>
                <a:gd name="T50" fmla="*/ 11068 w 21600"/>
                <a:gd name="T51" fmla="*/ 653 h 21558"/>
                <a:gd name="T52" fmla="*/ 11711 w 21600"/>
                <a:gd name="T53" fmla="*/ 124 h 21558"/>
                <a:gd name="T54" fmla="*/ 12416 w 21600"/>
                <a:gd name="T55" fmla="*/ 124 h 21558"/>
                <a:gd name="T56" fmla="*/ 12616 w 21600"/>
                <a:gd name="T57" fmla="*/ 414 h 21558"/>
                <a:gd name="T58" fmla="*/ 12609 w 21600"/>
                <a:gd name="T59" fmla="*/ 746 h 21558"/>
                <a:gd name="T60" fmla="*/ 12375 w 21600"/>
                <a:gd name="T61" fmla="*/ 1318 h 21558"/>
                <a:gd name="T62" fmla="*/ 12057 w 21600"/>
                <a:gd name="T63" fmla="*/ 2692 h 21558"/>
                <a:gd name="T64" fmla="*/ 12160 w 21600"/>
                <a:gd name="T65" fmla="*/ 4503 h 21558"/>
                <a:gd name="T66" fmla="*/ 13221 w 21600"/>
                <a:gd name="T67" fmla="*/ 6339 h 21558"/>
                <a:gd name="T68" fmla="*/ 14229 w 21600"/>
                <a:gd name="T69" fmla="*/ 7485 h 21558"/>
                <a:gd name="T70" fmla="*/ 15006 w 21600"/>
                <a:gd name="T71" fmla="*/ 8744 h 21558"/>
                <a:gd name="T72" fmla="*/ 15515 w 21600"/>
                <a:gd name="T73" fmla="*/ 10363 h 21558"/>
                <a:gd name="T74" fmla="*/ 15702 w 21600"/>
                <a:gd name="T75" fmla="*/ 12554 h 21558"/>
                <a:gd name="T76" fmla="*/ 15237 w 21600"/>
                <a:gd name="T77" fmla="*/ 13078 h 21558"/>
                <a:gd name="T78" fmla="*/ 14872 w 21600"/>
                <a:gd name="T79" fmla="*/ 13027 h 21558"/>
                <a:gd name="T80" fmla="*/ 14625 w 21600"/>
                <a:gd name="T81" fmla="*/ 12768 h 21558"/>
                <a:gd name="T82" fmla="*/ 13998 w 21600"/>
                <a:gd name="T83" fmla="*/ 12109 h 21558"/>
                <a:gd name="T84" fmla="*/ 13056 w 21600"/>
                <a:gd name="T85" fmla="*/ 11867 h 21558"/>
                <a:gd name="T86" fmla="*/ 11870 w 21600"/>
                <a:gd name="T87" fmla="*/ 12318 h 21558"/>
                <a:gd name="T88" fmla="*/ 11383 w 21600"/>
                <a:gd name="T89" fmla="*/ 13419 h 21558"/>
                <a:gd name="T90" fmla="*/ 13714 w 21600"/>
                <a:gd name="T91" fmla="*/ 15035 h 21558"/>
                <a:gd name="T92" fmla="*/ 15998 w 21600"/>
                <a:gd name="T93" fmla="*/ 14185 h 21558"/>
                <a:gd name="T94" fmla="*/ 16797 w 21600"/>
                <a:gd name="T95" fmla="*/ 12819 h 21558"/>
                <a:gd name="T96" fmla="*/ 17103 w 21600"/>
                <a:gd name="T97" fmla="*/ 11273 h 21558"/>
                <a:gd name="T98" fmla="*/ 17134 w 21600"/>
                <a:gd name="T99" fmla="*/ 9893 h 21558"/>
                <a:gd name="T100" fmla="*/ 17075 w 21600"/>
                <a:gd name="T101" fmla="*/ 9048 h 21558"/>
                <a:gd name="T102" fmla="*/ 17075 w 21600"/>
                <a:gd name="T103" fmla="*/ 8657 h 21558"/>
                <a:gd name="T104" fmla="*/ 17546 w 21600"/>
                <a:gd name="T105" fmla="*/ 8372 h 21558"/>
                <a:gd name="T106" fmla="*/ 18076 w 21600"/>
                <a:gd name="T107" fmla="*/ 8547 h 2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38076" tIns="38076" rIns="38076" bIns="38076"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5" name="AutoShape 455"/>
            <p:cNvSpPr/>
            <p:nvPr/>
          </p:nvSpPr>
          <p:spPr bwMode="auto">
            <a:xfrm>
              <a:off x="4883944" y="1800225"/>
              <a:ext cx="147638" cy="185738"/>
            </a:xfrm>
            <a:custGeom>
              <a:avLst/>
              <a:gdLst>
                <a:gd name="T0" fmla="*/ 13938 w 21470"/>
                <a:gd name="T1" fmla="*/ 18089 h 21600"/>
                <a:gd name="T2" fmla="*/ 13938 w 21470"/>
                <a:gd name="T3" fmla="*/ 18075 h 21600"/>
                <a:gd name="T4" fmla="*/ 18829 w 21470"/>
                <a:gd name="T5" fmla="*/ 12741 h 21600"/>
                <a:gd name="T6" fmla="*/ 21003 w 21470"/>
                <a:gd name="T7" fmla="*/ 9256 h 21600"/>
                <a:gd name="T8" fmla="*/ 21396 w 21470"/>
                <a:gd name="T9" fmla="*/ 6302 h 21600"/>
                <a:gd name="T10" fmla="*/ 21332 w 21470"/>
                <a:gd name="T11" fmla="*/ 3287 h 21600"/>
                <a:gd name="T12" fmla="*/ 15449 w 21470"/>
                <a:gd name="T13" fmla="*/ 0 h 21600"/>
                <a:gd name="T14" fmla="*/ 9566 w 21470"/>
                <a:gd name="T15" fmla="*/ 3295 h 21600"/>
                <a:gd name="T16" fmla="*/ 9504 w 21470"/>
                <a:gd name="T17" fmla="*/ 6301 h 21600"/>
                <a:gd name="T18" fmla="*/ 9900 w 21470"/>
                <a:gd name="T19" fmla="*/ 9263 h 21600"/>
                <a:gd name="T20" fmla="*/ 12556 w 21470"/>
                <a:gd name="T21" fmla="*/ 13231 h 21600"/>
                <a:gd name="T22" fmla="*/ 3865 w 21470"/>
                <a:gd name="T23" fmla="*/ 16187 h 21600"/>
                <a:gd name="T24" fmla="*/ 0 w 21470"/>
                <a:gd name="T25" fmla="*/ 19055 h 21600"/>
                <a:gd name="T26" fmla="*/ 0 w 21470"/>
                <a:gd name="T27" fmla="*/ 21600 h 21600"/>
                <a:gd name="T28" fmla="*/ 13940 w 21470"/>
                <a:gd name="T29" fmla="*/ 21598 h 21600"/>
                <a:gd name="T30" fmla="*/ 13940 w 21470"/>
                <a:gd name="T31" fmla="*/ 18100 h 21600"/>
                <a:gd name="T32" fmla="*/ 13940 w 21470"/>
                <a:gd name="T33" fmla="*/ 18089 h 21600"/>
                <a:gd name="T34" fmla="*/ 13938 w 21470"/>
                <a:gd name="T35" fmla="*/ 18089 h 21600"/>
                <a:gd name="T36" fmla="*/ 13938 w 21470"/>
                <a:gd name="T37" fmla="*/ 1808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6" name="AutoShape 456"/>
            <p:cNvSpPr/>
            <p:nvPr/>
          </p:nvSpPr>
          <p:spPr bwMode="auto">
            <a:xfrm>
              <a:off x="5004198" y="1725216"/>
              <a:ext cx="292894" cy="255984"/>
            </a:xfrm>
            <a:custGeom>
              <a:avLst/>
              <a:gdLst>
                <a:gd name="T0" fmla="*/ 18895 w 21600"/>
                <a:gd name="T1" fmla="*/ 16182 h 21600"/>
                <a:gd name="T2" fmla="*/ 12789 w 21600"/>
                <a:gd name="T3" fmla="*/ 13222 h 21600"/>
                <a:gd name="T4" fmla="*/ 14647 w 21600"/>
                <a:gd name="T5" fmla="*/ 9256 h 21600"/>
                <a:gd name="T6" fmla="*/ 14921 w 21600"/>
                <a:gd name="T7" fmla="*/ 6300 h 21600"/>
                <a:gd name="T8" fmla="*/ 14876 w 21600"/>
                <a:gd name="T9" fmla="*/ 3287 h 21600"/>
                <a:gd name="T10" fmla="*/ 10775 w 21600"/>
                <a:gd name="T11" fmla="*/ 0 h 21600"/>
                <a:gd name="T12" fmla="*/ 6672 w 21600"/>
                <a:gd name="T13" fmla="*/ 3294 h 21600"/>
                <a:gd name="T14" fmla="*/ 6628 w 21600"/>
                <a:gd name="T15" fmla="*/ 6300 h 21600"/>
                <a:gd name="T16" fmla="*/ 6904 w 21600"/>
                <a:gd name="T17" fmla="*/ 9262 h 21600"/>
                <a:gd name="T18" fmla="*/ 8756 w 21600"/>
                <a:gd name="T19" fmla="*/ 13231 h 21600"/>
                <a:gd name="T20" fmla="*/ 2695 w 21600"/>
                <a:gd name="T21" fmla="*/ 16187 h 21600"/>
                <a:gd name="T22" fmla="*/ 0 w 21600"/>
                <a:gd name="T23" fmla="*/ 19054 h 21600"/>
                <a:gd name="T24" fmla="*/ 0 w 21600"/>
                <a:gd name="T25" fmla="*/ 21600 h 21600"/>
                <a:gd name="T26" fmla="*/ 21600 w 21600"/>
                <a:gd name="T27" fmla="*/ 21597 h 21600"/>
                <a:gd name="T28" fmla="*/ 21600 w 21600"/>
                <a:gd name="T29" fmla="*/ 19054 h 21600"/>
                <a:gd name="T30" fmla="*/ 18895 w 21600"/>
                <a:gd name="T31" fmla="*/ 16182 h 21600"/>
                <a:gd name="T32" fmla="*/ 18895 w 21600"/>
                <a:gd name="T33" fmla="*/ 1618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7" name="Freeform 2"/>
            <p:cNvSpPr>
              <a:spLocks noChangeAspect="1"/>
            </p:cNvSpPr>
            <p:nvPr/>
          </p:nvSpPr>
          <p:spPr bwMode="auto">
            <a:xfrm>
              <a:off x="3765948" y="1676400"/>
              <a:ext cx="358378" cy="359569"/>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1250 h 6844"/>
                <a:gd name="T40" fmla="*/ 1407 w 6844"/>
                <a:gd name="T41" fmla="*/ 2375 h 6844"/>
                <a:gd name="T42" fmla="*/ 0 w 6844"/>
                <a:gd name="T43" fmla="*/ 188 h 6844"/>
                <a:gd name="T44" fmla="*/ 1188 w 6844"/>
                <a:gd name="T45" fmla="*/ 1032 h 6844"/>
                <a:gd name="T46" fmla="*/ 2000 w 6844"/>
                <a:gd name="T47" fmla="*/ 875 h 6844"/>
                <a:gd name="T48" fmla="*/ 3437 w 6844"/>
                <a:gd name="T49" fmla="*/ 875 h 6844"/>
                <a:gd name="T50" fmla="*/ 4843 w 6844"/>
                <a:gd name="T51" fmla="*/ 875 h 6844"/>
                <a:gd name="T52" fmla="*/ 5656 w 6844"/>
                <a:gd name="T53" fmla="*/ 1000 h 6844"/>
                <a:gd name="T54" fmla="*/ 6843 w 6844"/>
                <a:gd name="T55" fmla="*/ 188 h 6844"/>
                <a:gd name="T56" fmla="*/ 4562 w 6844"/>
                <a:gd name="T57" fmla="*/ 1188 h 6844"/>
                <a:gd name="T58" fmla="*/ 2282 w 6844"/>
                <a:gd name="T59" fmla="*/ 1188 h 6844"/>
                <a:gd name="T60" fmla="*/ 3157 w 6844"/>
                <a:gd name="T61" fmla="*/ 3157 h 6844"/>
                <a:gd name="T62" fmla="*/ 4562 w 6844"/>
                <a:gd name="T63" fmla="*/ 2469 h 6844"/>
                <a:gd name="T64" fmla="*/ 4562 w 6844"/>
                <a:gd name="T65"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647" tIns="121823" rIns="243647" bIns="121823"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nvGrpSpPr>
          <p:cNvPr id="58" name="组合 57"/>
          <p:cNvGrpSpPr/>
          <p:nvPr/>
        </p:nvGrpSpPr>
        <p:grpSpPr>
          <a:xfrm>
            <a:off x="1677252" y="2041807"/>
            <a:ext cx="1934629" cy="890796"/>
            <a:chOff x="468937" y="2419540"/>
            <a:chExt cx="1934629" cy="890796"/>
          </a:xfrm>
        </p:grpSpPr>
        <p:sp>
          <p:nvSpPr>
            <p:cNvPr id="5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0" name="矩形 5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1" name="组合 60"/>
          <p:cNvGrpSpPr/>
          <p:nvPr/>
        </p:nvGrpSpPr>
        <p:grpSpPr>
          <a:xfrm>
            <a:off x="1677252" y="4080157"/>
            <a:ext cx="1934629" cy="890796"/>
            <a:chOff x="468937" y="2419540"/>
            <a:chExt cx="1934629" cy="890796"/>
          </a:xfrm>
        </p:grpSpPr>
        <p:sp>
          <p:nvSpPr>
            <p:cNvPr id="62"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3" name="矩形 62"/>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4" name="组合 63"/>
          <p:cNvGrpSpPr/>
          <p:nvPr/>
        </p:nvGrpSpPr>
        <p:grpSpPr>
          <a:xfrm>
            <a:off x="8706702" y="2041807"/>
            <a:ext cx="1934629" cy="890796"/>
            <a:chOff x="468937" y="2419540"/>
            <a:chExt cx="1934629" cy="890796"/>
          </a:xfrm>
        </p:grpSpPr>
        <p:sp>
          <p:nvSpPr>
            <p:cNvPr id="6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6" name="矩形 65"/>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7" name="组合 66"/>
          <p:cNvGrpSpPr/>
          <p:nvPr/>
        </p:nvGrpSpPr>
        <p:grpSpPr>
          <a:xfrm>
            <a:off x="8706702" y="4080157"/>
            <a:ext cx="1934629" cy="890796"/>
            <a:chOff x="468937" y="2419540"/>
            <a:chExt cx="1934629" cy="890796"/>
          </a:xfrm>
        </p:grpSpPr>
        <p:sp>
          <p:nvSpPr>
            <p:cNvPr id="68"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9" name="矩形 68"/>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70" name="组合 69">
            <a:extLst>
              <a:ext uri="{FF2B5EF4-FFF2-40B4-BE49-F238E27FC236}">
                <a16:creationId xmlns:a16="http://schemas.microsoft.com/office/drawing/2014/main" id="{6F63B5B1-2D1D-469A-8F27-9F3EDA648B84}"/>
              </a:ext>
            </a:extLst>
          </p:cNvPr>
          <p:cNvGrpSpPr/>
          <p:nvPr/>
        </p:nvGrpSpPr>
        <p:grpSpPr>
          <a:xfrm>
            <a:off x="3424460" y="220234"/>
            <a:ext cx="5544407" cy="617980"/>
            <a:chOff x="551593" y="497013"/>
            <a:chExt cx="5544407" cy="617980"/>
          </a:xfrm>
        </p:grpSpPr>
        <p:sp>
          <p:nvSpPr>
            <p:cNvPr id="71" name="矩形 70">
              <a:extLst>
                <a:ext uri="{FF2B5EF4-FFF2-40B4-BE49-F238E27FC236}">
                  <a16:creationId xmlns:a16="http://schemas.microsoft.com/office/drawing/2014/main" id="{F02D4A7E-8542-42ED-BCC9-9BA093FD9AD7}"/>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72" name="0 _4">
              <a:extLst>
                <a:ext uri="{FF2B5EF4-FFF2-40B4-BE49-F238E27FC236}">
                  <a16:creationId xmlns:a16="http://schemas.microsoft.com/office/drawing/2014/main" id="{0C77B45A-9687-41B1-868F-21802212C82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500" fill="hold"/>
                                        <p:tgtEl>
                                          <p:spTgt spid="58"/>
                                        </p:tgtEl>
                                        <p:attrNameLst>
                                          <p:attrName>ppt_w</p:attrName>
                                        </p:attrNameLst>
                                      </p:cBhvr>
                                      <p:tavLst>
                                        <p:tav tm="0">
                                          <p:val>
                                            <p:fltVal val="0"/>
                                          </p:val>
                                        </p:tav>
                                        <p:tav tm="100000">
                                          <p:val>
                                            <p:strVal val="#ppt_w"/>
                                          </p:val>
                                        </p:tav>
                                      </p:tavLst>
                                    </p:anim>
                                    <p:anim calcmode="lin" valueType="num">
                                      <p:cBhvr>
                                        <p:cTn id="14" dur="500" fill="hold"/>
                                        <p:tgtEl>
                                          <p:spTgt spid="58"/>
                                        </p:tgtEl>
                                        <p:attrNameLst>
                                          <p:attrName>ppt_h</p:attrName>
                                        </p:attrNameLst>
                                      </p:cBhvr>
                                      <p:tavLst>
                                        <p:tav tm="0">
                                          <p:val>
                                            <p:fltVal val="0"/>
                                          </p:val>
                                        </p:tav>
                                        <p:tav tm="100000">
                                          <p:val>
                                            <p:strVal val="#ppt_h"/>
                                          </p:val>
                                        </p:tav>
                                      </p:tavLst>
                                    </p:anim>
                                    <p:animEffect transition="in" filter="fade">
                                      <p:cBhvr>
                                        <p:cTn id="15" dur="500"/>
                                        <p:tgtEl>
                                          <p:spTgt spid="5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fltVal val="0"/>
                                          </p:val>
                                        </p:tav>
                                        <p:tav tm="100000">
                                          <p:val>
                                            <p:strVal val="#ppt_w"/>
                                          </p:val>
                                        </p:tav>
                                      </p:tavLst>
                                    </p:anim>
                                    <p:anim calcmode="lin" valueType="num">
                                      <p:cBhvr>
                                        <p:cTn id="26" dur="500" fill="hold"/>
                                        <p:tgtEl>
                                          <p:spTgt spid="64"/>
                                        </p:tgtEl>
                                        <p:attrNameLst>
                                          <p:attrName>ppt_h</p:attrName>
                                        </p:attrNameLst>
                                      </p:cBhvr>
                                      <p:tavLst>
                                        <p:tav tm="0">
                                          <p:val>
                                            <p:fltVal val="0"/>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六边形 19"/>
          <p:cNvSpPr/>
          <p:nvPr/>
        </p:nvSpPr>
        <p:spPr>
          <a:xfrm rot="16200000">
            <a:off x="3020901" y="45125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1" name="六边形 20"/>
          <p:cNvSpPr/>
          <p:nvPr/>
        </p:nvSpPr>
        <p:spPr>
          <a:xfrm rot="16200000">
            <a:off x="4724248" y="45125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2" name="六边形 21"/>
          <p:cNvSpPr/>
          <p:nvPr/>
        </p:nvSpPr>
        <p:spPr>
          <a:xfrm rot="16200000">
            <a:off x="5562184" y="2980945"/>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3" name="六边形 22"/>
          <p:cNvSpPr/>
          <p:nvPr/>
        </p:nvSpPr>
        <p:spPr>
          <a:xfrm rot="16200000">
            <a:off x="7265531" y="2980945"/>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4" name="六边形 23"/>
          <p:cNvSpPr/>
          <p:nvPr/>
        </p:nvSpPr>
        <p:spPr>
          <a:xfrm rot="16200000">
            <a:off x="8103468" y="14767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nvGrpSpPr>
          <p:cNvPr id="14" name="组合 13"/>
          <p:cNvGrpSpPr/>
          <p:nvPr/>
        </p:nvGrpSpPr>
        <p:grpSpPr>
          <a:xfrm>
            <a:off x="1410552" y="3222907"/>
            <a:ext cx="1934629" cy="890796"/>
            <a:chOff x="468937" y="2419540"/>
            <a:chExt cx="1934629" cy="890796"/>
          </a:xfrm>
        </p:grpSpPr>
        <p:sp>
          <p:nvSpPr>
            <p:cNvPr id="1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16" name="矩形 15"/>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7" name="组合 16"/>
          <p:cNvGrpSpPr/>
          <p:nvPr/>
        </p:nvGrpSpPr>
        <p:grpSpPr>
          <a:xfrm>
            <a:off x="7316052" y="5089807"/>
            <a:ext cx="1934629" cy="890796"/>
            <a:chOff x="468937" y="2419540"/>
            <a:chExt cx="1934629" cy="890796"/>
          </a:xfrm>
        </p:grpSpPr>
        <p:sp>
          <p:nvSpPr>
            <p:cNvPr id="18"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19" name="矩形 18"/>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6" name="组合 25"/>
          <p:cNvGrpSpPr/>
          <p:nvPr/>
        </p:nvGrpSpPr>
        <p:grpSpPr>
          <a:xfrm>
            <a:off x="4020402" y="1717957"/>
            <a:ext cx="1934629" cy="890796"/>
            <a:chOff x="468937" y="2419540"/>
            <a:chExt cx="1934629" cy="890796"/>
          </a:xfrm>
        </p:grpSpPr>
        <p:sp>
          <p:nvSpPr>
            <p:cNvPr id="27"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28" name="矩形 27"/>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9" name="组合 28"/>
          <p:cNvGrpSpPr/>
          <p:nvPr/>
        </p:nvGrpSpPr>
        <p:grpSpPr>
          <a:xfrm>
            <a:off x="9716352" y="3241957"/>
            <a:ext cx="1934629" cy="890796"/>
            <a:chOff x="468937" y="2419540"/>
            <a:chExt cx="1934629" cy="890796"/>
          </a:xfrm>
        </p:grpSpPr>
        <p:sp>
          <p:nvSpPr>
            <p:cNvPr id="3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1" name="矩形 30"/>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31">
            <a:extLst>
              <a:ext uri="{FF2B5EF4-FFF2-40B4-BE49-F238E27FC236}">
                <a16:creationId xmlns:a16="http://schemas.microsoft.com/office/drawing/2014/main" id="{0FD3682A-13B3-47F8-B1E2-8EE145FE93BA}"/>
              </a:ext>
            </a:extLst>
          </p:cNvPr>
          <p:cNvGrpSpPr/>
          <p:nvPr/>
        </p:nvGrpSpPr>
        <p:grpSpPr>
          <a:xfrm>
            <a:off x="3424460" y="220234"/>
            <a:ext cx="5544407" cy="617980"/>
            <a:chOff x="551593" y="497013"/>
            <a:chExt cx="5544407" cy="617980"/>
          </a:xfrm>
        </p:grpSpPr>
        <p:sp>
          <p:nvSpPr>
            <p:cNvPr id="33" name="矩形 32">
              <a:extLst>
                <a:ext uri="{FF2B5EF4-FFF2-40B4-BE49-F238E27FC236}">
                  <a16:creationId xmlns:a16="http://schemas.microsoft.com/office/drawing/2014/main" id="{9CF703F3-3A4B-42CB-B49A-9298E2F47E78}"/>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4" name="0 _4">
              <a:extLst>
                <a:ext uri="{FF2B5EF4-FFF2-40B4-BE49-F238E27FC236}">
                  <a16:creationId xmlns:a16="http://schemas.microsoft.com/office/drawing/2014/main" id="{A51CCB15-AB21-4AD0-BF21-BB08727BDD3D}"/>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51441" y="1638865"/>
            <a:ext cx="4013321" cy="4966128"/>
            <a:chOff x="865232" y="1286330"/>
            <a:chExt cx="4013321" cy="4966128"/>
          </a:xfrm>
        </p:grpSpPr>
        <p:pic>
          <p:nvPicPr>
            <p:cNvPr id="7" name="Picture 3"/>
            <p:cNvPicPr>
              <a:picLocks noChangeAspect="1"/>
            </p:cNvPicPr>
            <p:nvPr/>
          </p:nvPicPr>
          <p:blipFill rotWithShape="1">
            <a:blip r:embed="rId3" cstate="print">
              <a:extLst>
                <a:ext uri="{28A0092B-C50C-407E-A947-70E740481C1C}">
                  <a14:useLocalDpi xmlns:a14="http://schemas.microsoft.com/office/drawing/2010/main"/>
                </a:ext>
              </a:extLst>
            </a:blip>
            <a:srcRect l="5354" t="8440" r="6203" b="10137"/>
            <a:stretch/>
          </p:blipFill>
          <p:spPr>
            <a:xfrm>
              <a:off x="865232" y="1286330"/>
              <a:ext cx="4013321" cy="4966128"/>
            </a:xfrm>
            <a:prstGeom prst="rect">
              <a:avLst/>
            </a:prstGeom>
          </p:spPr>
        </p:pic>
        <p:sp>
          <p:nvSpPr>
            <p:cNvPr id="8" name="Rectangle 4"/>
            <p:cNvSpPr/>
            <p:nvPr/>
          </p:nvSpPr>
          <p:spPr>
            <a:xfrm>
              <a:off x="1454929" y="1875864"/>
              <a:ext cx="2838784" cy="36979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en-US" sz="3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组合 26"/>
          <p:cNvGrpSpPr/>
          <p:nvPr/>
        </p:nvGrpSpPr>
        <p:grpSpPr>
          <a:xfrm>
            <a:off x="6244105" y="2385568"/>
            <a:ext cx="3221557" cy="472433"/>
            <a:chOff x="6244105" y="2385568"/>
            <a:chExt cx="3221557" cy="472433"/>
          </a:xfrm>
        </p:grpSpPr>
        <p:sp>
          <p:nvSpPr>
            <p:cNvPr id="9" name="矩形 8"/>
            <p:cNvSpPr/>
            <p:nvPr/>
          </p:nvSpPr>
          <p:spPr>
            <a:xfrm>
              <a:off x="6244105" y="2385568"/>
              <a:ext cx="3221557"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TextBox 32"/>
            <p:cNvSpPr txBox="1"/>
            <p:nvPr/>
          </p:nvSpPr>
          <p:spPr>
            <a:xfrm>
              <a:off x="6297827" y="2468917"/>
              <a:ext cx="3025089"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在此添加您的描述说明</a:t>
              </a:r>
            </a:p>
          </p:txBody>
        </p:sp>
      </p:grpSp>
      <p:grpSp>
        <p:nvGrpSpPr>
          <p:cNvPr id="28" name="组合 27"/>
          <p:cNvGrpSpPr/>
          <p:nvPr/>
        </p:nvGrpSpPr>
        <p:grpSpPr>
          <a:xfrm>
            <a:off x="6244101" y="2933357"/>
            <a:ext cx="3540863" cy="472433"/>
            <a:chOff x="6244101" y="2933357"/>
            <a:chExt cx="3540863" cy="472433"/>
          </a:xfrm>
        </p:grpSpPr>
        <p:sp>
          <p:nvSpPr>
            <p:cNvPr id="11" name="矩形 10"/>
            <p:cNvSpPr/>
            <p:nvPr/>
          </p:nvSpPr>
          <p:spPr>
            <a:xfrm>
              <a:off x="6244101" y="2933357"/>
              <a:ext cx="3540863" cy="47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TextBox 34"/>
            <p:cNvSpPr txBox="1"/>
            <p:nvPr/>
          </p:nvSpPr>
          <p:spPr>
            <a:xfrm>
              <a:off x="6297825" y="3016707"/>
              <a:ext cx="3167837"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a:t>
              </a:r>
            </a:p>
          </p:txBody>
        </p:sp>
      </p:grpSp>
      <p:grpSp>
        <p:nvGrpSpPr>
          <p:cNvPr id="29" name="组合 28"/>
          <p:cNvGrpSpPr/>
          <p:nvPr/>
        </p:nvGrpSpPr>
        <p:grpSpPr>
          <a:xfrm>
            <a:off x="6244104" y="3481146"/>
            <a:ext cx="3540863" cy="472433"/>
            <a:chOff x="6244104" y="3481146"/>
            <a:chExt cx="3540863" cy="472433"/>
          </a:xfrm>
        </p:grpSpPr>
        <p:sp>
          <p:nvSpPr>
            <p:cNvPr id="13" name="矩形 12"/>
            <p:cNvSpPr/>
            <p:nvPr/>
          </p:nvSpPr>
          <p:spPr>
            <a:xfrm>
              <a:off x="6244104" y="3481146"/>
              <a:ext cx="3540863"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TextBox 36"/>
            <p:cNvSpPr txBox="1"/>
            <p:nvPr/>
          </p:nvSpPr>
          <p:spPr>
            <a:xfrm>
              <a:off x="6297826" y="3564495"/>
              <a:ext cx="3391980"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grpSp>
        <p:nvGrpSpPr>
          <p:cNvPr id="30" name="组合 29"/>
          <p:cNvGrpSpPr/>
          <p:nvPr/>
        </p:nvGrpSpPr>
        <p:grpSpPr>
          <a:xfrm>
            <a:off x="6244101" y="4028934"/>
            <a:ext cx="4065183" cy="472433"/>
            <a:chOff x="6244101" y="4028934"/>
            <a:chExt cx="4065183" cy="472433"/>
          </a:xfrm>
        </p:grpSpPr>
        <p:sp>
          <p:nvSpPr>
            <p:cNvPr id="15" name="矩形 14"/>
            <p:cNvSpPr/>
            <p:nvPr/>
          </p:nvSpPr>
          <p:spPr>
            <a:xfrm>
              <a:off x="6244101" y="4028934"/>
              <a:ext cx="4065183" cy="47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TextBox 38"/>
            <p:cNvSpPr txBox="1"/>
            <p:nvPr/>
          </p:nvSpPr>
          <p:spPr>
            <a:xfrm>
              <a:off x="6297825" y="4112284"/>
              <a:ext cx="3813297"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a:t>
              </a:r>
            </a:p>
          </p:txBody>
        </p:sp>
      </p:grpSp>
      <p:grpSp>
        <p:nvGrpSpPr>
          <p:cNvPr id="26" name="组合 25"/>
          <p:cNvGrpSpPr/>
          <p:nvPr/>
        </p:nvGrpSpPr>
        <p:grpSpPr>
          <a:xfrm>
            <a:off x="6244102" y="1837778"/>
            <a:ext cx="3867020" cy="472433"/>
            <a:chOff x="6244102" y="1837778"/>
            <a:chExt cx="3867020" cy="472433"/>
          </a:xfrm>
        </p:grpSpPr>
        <p:sp>
          <p:nvSpPr>
            <p:cNvPr id="17" name="矩形 16"/>
            <p:cNvSpPr/>
            <p:nvPr/>
          </p:nvSpPr>
          <p:spPr>
            <a:xfrm>
              <a:off x="6244102" y="1837778"/>
              <a:ext cx="3867020" cy="4724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TextBox 40"/>
            <p:cNvSpPr txBox="1"/>
            <p:nvPr/>
          </p:nvSpPr>
          <p:spPr>
            <a:xfrm>
              <a:off x="6297824" y="1921128"/>
              <a:ext cx="3103105"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grpSp>
        <p:nvGrpSpPr>
          <p:cNvPr id="31" name="组合 30"/>
          <p:cNvGrpSpPr/>
          <p:nvPr/>
        </p:nvGrpSpPr>
        <p:grpSpPr>
          <a:xfrm>
            <a:off x="6244105" y="4576725"/>
            <a:ext cx="2742076" cy="472433"/>
            <a:chOff x="6244105" y="4576725"/>
            <a:chExt cx="2742076" cy="472433"/>
          </a:xfrm>
        </p:grpSpPr>
        <p:sp>
          <p:nvSpPr>
            <p:cNvPr id="19" name="矩形 18"/>
            <p:cNvSpPr/>
            <p:nvPr/>
          </p:nvSpPr>
          <p:spPr>
            <a:xfrm>
              <a:off x="6244105" y="4576725"/>
              <a:ext cx="2742076"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Box 42"/>
            <p:cNvSpPr txBox="1"/>
            <p:nvPr/>
          </p:nvSpPr>
          <p:spPr>
            <a:xfrm>
              <a:off x="6297826" y="4642149"/>
              <a:ext cx="2433920"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sp>
        <p:nvSpPr>
          <p:cNvPr id="21" name="矩形 20"/>
          <p:cNvSpPr/>
          <p:nvPr/>
        </p:nvSpPr>
        <p:spPr>
          <a:xfrm>
            <a:off x="6167556" y="5369944"/>
            <a:ext cx="1140046" cy="379654"/>
          </a:xfrm>
          <a:prstGeom prst="rect">
            <a:avLst/>
          </a:prstGeom>
        </p:spPr>
        <p:txBody>
          <a:bodyPr wrap="none" lIns="91435" tIns="45719" rIns="91435" bIns="45719">
            <a:spAutoFit/>
          </a:bodyPr>
          <a:lstStyle/>
          <a:p>
            <a:pPr defTabSz="914273"/>
            <a:r>
              <a:rPr lang="zh-CN" altLang="en-US"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添加标题</a:t>
            </a:r>
            <a:endParaRPr lang="en-US" altLang="zh-CN"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47"/>
          <p:cNvSpPr>
            <a:spLocks noChangeArrowheads="1"/>
          </p:cNvSpPr>
          <p:nvPr/>
        </p:nvSpPr>
        <p:spPr bwMode="auto">
          <a:xfrm>
            <a:off x="6153543" y="5753437"/>
            <a:ext cx="2272427" cy="7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9" rIns="91435" bIns="45719">
            <a:spAutoFit/>
          </a:bodyPr>
          <a:lstStyle/>
          <a:p>
            <a:pPr defTabSz="914273">
              <a:lnSpc>
                <a:spcPct val="120000"/>
              </a:lnSpc>
              <a:spcBef>
                <a:spcPct val="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在此录入本图表的综合描述说明，在此录入本图表的综合描述说明。</a:t>
            </a:r>
          </a:p>
        </p:txBody>
      </p:sp>
      <p:sp>
        <p:nvSpPr>
          <p:cNvPr id="23" name="矩形 22"/>
          <p:cNvSpPr/>
          <p:nvPr/>
        </p:nvSpPr>
        <p:spPr>
          <a:xfrm>
            <a:off x="8745757" y="5369944"/>
            <a:ext cx="1140046" cy="379654"/>
          </a:xfrm>
          <a:prstGeom prst="rect">
            <a:avLst/>
          </a:prstGeom>
        </p:spPr>
        <p:txBody>
          <a:bodyPr wrap="none" lIns="91435" tIns="45719" rIns="91435" bIns="45719">
            <a:spAutoFit/>
          </a:bodyPr>
          <a:lstStyle/>
          <a:p>
            <a:pPr defTabSz="914273"/>
            <a:r>
              <a:rPr lang="zh-CN" altLang="en-US"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添加标题</a:t>
            </a:r>
            <a:endParaRPr lang="en-US" altLang="zh-CN"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矩形 23"/>
          <p:cNvSpPr>
            <a:spLocks noChangeArrowheads="1"/>
          </p:cNvSpPr>
          <p:nvPr/>
        </p:nvSpPr>
        <p:spPr bwMode="auto">
          <a:xfrm>
            <a:off x="8731744" y="5753437"/>
            <a:ext cx="2272427" cy="7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9" rIns="91435" bIns="45719">
            <a:spAutoFit/>
          </a:bodyPr>
          <a:lstStyle/>
          <a:p>
            <a:pPr defTabSz="914273">
              <a:lnSpc>
                <a:spcPct val="120000"/>
              </a:lnSpc>
              <a:spcBef>
                <a:spcPct val="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在此录入本图表的综合描述说明，在此录入本图表的综合描述说明。</a:t>
            </a:r>
          </a:p>
        </p:txBody>
      </p:sp>
      <p:grpSp>
        <p:nvGrpSpPr>
          <p:cNvPr id="32" name="组合 31">
            <a:extLst>
              <a:ext uri="{FF2B5EF4-FFF2-40B4-BE49-F238E27FC236}">
                <a16:creationId xmlns:a16="http://schemas.microsoft.com/office/drawing/2014/main" id="{9F2F67CE-B4CC-4FDE-AD0E-C7E9AFF08BBC}"/>
              </a:ext>
            </a:extLst>
          </p:cNvPr>
          <p:cNvGrpSpPr/>
          <p:nvPr/>
        </p:nvGrpSpPr>
        <p:grpSpPr>
          <a:xfrm>
            <a:off x="3424460" y="220234"/>
            <a:ext cx="5544407" cy="617980"/>
            <a:chOff x="551593" y="497013"/>
            <a:chExt cx="5544407" cy="617980"/>
          </a:xfrm>
        </p:grpSpPr>
        <p:sp>
          <p:nvSpPr>
            <p:cNvPr id="33" name="矩形 32">
              <a:extLst>
                <a:ext uri="{FF2B5EF4-FFF2-40B4-BE49-F238E27FC236}">
                  <a16:creationId xmlns:a16="http://schemas.microsoft.com/office/drawing/2014/main" id="{9C248DCD-0267-4944-8673-EA3165FC18E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4" name="0 _4">
              <a:extLst>
                <a:ext uri="{FF2B5EF4-FFF2-40B4-BE49-F238E27FC236}">
                  <a16:creationId xmlns:a16="http://schemas.microsoft.com/office/drawing/2014/main" id="{EBBE90FC-5F38-4696-B754-951569399FF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119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4</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团队介绍</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04</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771922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685" y="3080839"/>
            <a:ext cx="2031888" cy="14922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5" name="Rectangle 44"/>
          <p:cNvSpPr/>
          <p:nvPr/>
        </p:nvSpPr>
        <p:spPr>
          <a:xfrm>
            <a:off x="3641320" y="3080839"/>
            <a:ext cx="2031888" cy="1492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0" name="Rectangle 49"/>
          <p:cNvSpPr/>
          <p:nvPr/>
        </p:nvSpPr>
        <p:spPr>
          <a:xfrm>
            <a:off x="6367955" y="3080839"/>
            <a:ext cx="2031888" cy="149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6" name="Rectangle 55"/>
          <p:cNvSpPr/>
          <p:nvPr/>
        </p:nvSpPr>
        <p:spPr>
          <a:xfrm>
            <a:off x="9094589" y="3080839"/>
            <a:ext cx="2031888" cy="1492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8" name="Straight Connector 7"/>
          <p:cNvCxnSpPr/>
          <p:nvPr/>
        </p:nvCxnSpPr>
        <p:spPr>
          <a:xfrm flipV="1">
            <a:off x="914684" y="1970227"/>
            <a:ext cx="0" cy="11106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14685" y="1970225"/>
            <a:ext cx="914351"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641319" y="1970227"/>
            <a:ext cx="0" cy="11106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641319" y="1970225"/>
            <a:ext cx="914351"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367955" y="1970227"/>
            <a:ext cx="0" cy="11106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367954" y="1970225"/>
            <a:ext cx="914351"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9094589" y="1970227"/>
            <a:ext cx="0" cy="111061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094590" y="1970225"/>
            <a:ext cx="914351"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740357"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2012</a:t>
            </a:r>
          </a:p>
        </p:txBody>
      </p:sp>
      <p:sp>
        <p:nvSpPr>
          <p:cNvPr id="74" name="TextBox 73"/>
          <p:cNvSpPr txBox="1"/>
          <p:nvPr/>
        </p:nvSpPr>
        <p:spPr>
          <a:xfrm>
            <a:off x="4013723"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2011</a:t>
            </a:r>
          </a:p>
        </p:txBody>
      </p:sp>
      <p:sp>
        <p:nvSpPr>
          <p:cNvPr id="76" name="TextBox 75"/>
          <p:cNvSpPr txBox="1"/>
          <p:nvPr/>
        </p:nvSpPr>
        <p:spPr>
          <a:xfrm>
            <a:off x="9466992"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2013</a:t>
            </a:r>
          </a:p>
        </p:txBody>
      </p:sp>
      <p:sp>
        <p:nvSpPr>
          <p:cNvPr id="73" name="TextBox 72"/>
          <p:cNvSpPr txBox="1"/>
          <p:nvPr/>
        </p:nvSpPr>
        <p:spPr>
          <a:xfrm>
            <a:off x="1287088"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2010</a:t>
            </a:r>
          </a:p>
        </p:txBody>
      </p:sp>
      <p:sp>
        <p:nvSpPr>
          <p:cNvPr id="42" name="Freeform 228"/>
          <p:cNvSpPr/>
          <p:nvPr/>
        </p:nvSpPr>
        <p:spPr bwMode="auto">
          <a:xfrm>
            <a:off x="1710778" y="3852475"/>
            <a:ext cx="439701" cy="483988"/>
          </a:xfrm>
          <a:custGeom>
            <a:avLst/>
            <a:gdLst>
              <a:gd name="T0" fmla="*/ 102 w 204"/>
              <a:gd name="T1" fmla="*/ 42 h 224"/>
              <a:gd name="T2" fmla="*/ 150 w 204"/>
              <a:gd name="T3" fmla="*/ 1 h 224"/>
              <a:gd name="T4" fmla="*/ 188 w 204"/>
              <a:gd name="T5" fmla="*/ 20 h 224"/>
              <a:gd name="T6" fmla="*/ 204 w 204"/>
              <a:gd name="T7" fmla="*/ 58 h 224"/>
              <a:gd name="T8" fmla="*/ 188 w 204"/>
              <a:gd name="T9" fmla="*/ 117 h 224"/>
              <a:gd name="T10" fmla="*/ 150 w 204"/>
              <a:gd name="T11" fmla="*/ 173 h 224"/>
              <a:gd name="T12" fmla="*/ 101 w 204"/>
              <a:gd name="T13" fmla="*/ 224 h 224"/>
              <a:gd name="T14" fmla="*/ 55 w 204"/>
              <a:gd name="T15" fmla="*/ 175 h 224"/>
              <a:gd name="T16" fmla="*/ 16 w 204"/>
              <a:gd name="T17" fmla="*/ 119 h 224"/>
              <a:gd name="T18" fmla="*/ 0 w 204"/>
              <a:gd name="T19" fmla="*/ 63 h 224"/>
              <a:gd name="T20" fmla="*/ 15 w 204"/>
              <a:gd name="T21" fmla="*/ 21 h 224"/>
              <a:gd name="T22" fmla="*/ 53 w 204"/>
              <a:gd name="T23" fmla="*/ 0 h 224"/>
              <a:gd name="T24" fmla="*/ 102 w 204"/>
              <a:gd name="T25" fmla="*/ 4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24">
                <a:moveTo>
                  <a:pt x="102" y="42"/>
                </a:moveTo>
                <a:cubicBezTo>
                  <a:pt x="111" y="21"/>
                  <a:pt x="127" y="1"/>
                  <a:pt x="150" y="1"/>
                </a:cubicBezTo>
                <a:cubicBezTo>
                  <a:pt x="164" y="1"/>
                  <a:pt x="176" y="7"/>
                  <a:pt x="188" y="20"/>
                </a:cubicBezTo>
                <a:cubicBezTo>
                  <a:pt x="198" y="33"/>
                  <a:pt x="204" y="45"/>
                  <a:pt x="204" y="58"/>
                </a:cubicBezTo>
                <a:cubicBezTo>
                  <a:pt x="204" y="77"/>
                  <a:pt x="199" y="96"/>
                  <a:pt x="188" y="117"/>
                </a:cubicBezTo>
                <a:cubicBezTo>
                  <a:pt x="180" y="135"/>
                  <a:pt x="167" y="153"/>
                  <a:pt x="150" y="173"/>
                </a:cubicBezTo>
                <a:cubicBezTo>
                  <a:pt x="138" y="188"/>
                  <a:pt x="121" y="205"/>
                  <a:pt x="101" y="224"/>
                </a:cubicBezTo>
                <a:cubicBezTo>
                  <a:pt x="84" y="207"/>
                  <a:pt x="69" y="191"/>
                  <a:pt x="55" y="175"/>
                </a:cubicBezTo>
                <a:cubicBezTo>
                  <a:pt x="39" y="155"/>
                  <a:pt x="26" y="136"/>
                  <a:pt x="16" y="119"/>
                </a:cubicBezTo>
                <a:cubicBezTo>
                  <a:pt x="6" y="98"/>
                  <a:pt x="0" y="80"/>
                  <a:pt x="0" y="63"/>
                </a:cubicBezTo>
                <a:cubicBezTo>
                  <a:pt x="0" y="48"/>
                  <a:pt x="5" y="34"/>
                  <a:pt x="15" y="21"/>
                </a:cubicBezTo>
                <a:cubicBezTo>
                  <a:pt x="25" y="7"/>
                  <a:pt x="38" y="0"/>
                  <a:pt x="53" y="0"/>
                </a:cubicBezTo>
                <a:cubicBezTo>
                  <a:pt x="77" y="0"/>
                  <a:pt x="93" y="20"/>
                  <a:pt x="102" y="42"/>
                </a:cubicBezTo>
                <a:close/>
              </a:path>
            </a:pathLst>
          </a:custGeom>
          <a:solidFill>
            <a:schemeClr val="bg1"/>
          </a:solidFill>
          <a:ln>
            <a:noFill/>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3" name="Group 42"/>
          <p:cNvGrpSpPr>
            <a:grpSpLocks noChangeAspect="1"/>
          </p:cNvGrpSpPr>
          <p:nvPr/>
        </p:nvGrpSpPr>
        <p:grpSpPr>
          <a:xfrm>
            <a:off x="4334871" y="3850644"/>
            <a:ext cx="584597" cy="487653"/>
            <a:chOff x="2292350" y="272256"/>
            <a:chExt cx="315913" cy="263525"/>
          </a:xfrm>
          <a:solidFill>
            <a:schemeClr val="bg1"/>
          </a:solidFill>
        </p:grpSpPr>
        <p:sp>
          <p:nvSpPr>
            <p:cNvPr id="44" name="Rectangle 47"/>
            <p:cNvSpPr>
              <a:spLocks noChangeArrowheads="1"/>
            </p:cNvSpPr>
            <p:nvPr/>
          </p:nvSpPr>
          <p:spPr bwMode="auto">
            <a:xfrm>
              <a:off x="2292350" y="451643"/>
              <a:ext cx="53975" cy="84138"/>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6" name="Rectangle 48"/>
            <p:cNvSpPr>
              <a:spLocks noChangeArrowheads="1"/>
            </p:cNvSpPr>
            <p:nvPr/>
          </p:nvSpPr>
          <p:spPr bwMode="auto">
            <a:xfrm>
              <a:off x="2379663" y="391318"/>
              <a:ext cx="53975" cy="144463"/>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7" name="Rectangle 49"/>
            <p:cNvSpPr>
              <a:spLocks noChangeArrowheads="1"/>
            </p:cNvSpPr>
            <p:nvPr/>
          </p:nvSpPr>
          <p:spPr bwMode="auto">
            <a:xfrm>
              <a:off x="2466975" y="332581"/>
              <a:ext cx="55563" cy="203200"/>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8" name="Rectangle 50"/>
            <p:cNvSpPr>
              <a:spLocks noChangeArrowheads="1"/>
            </p:cNvSpPr>
            <p:nvPr/>
          </p:nvSpPr>
          <p:spPr bwMode="auto">
            <a:xfrm>
              <a:off x="2554288" y="272256"/>
              <a:ext cx="53975" cy="263525"/>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9" name="Freeform 151"/>
          <p:cNvSpPr>
            <a:spLocks noChangeAspect="1" noEditPoints="1"/>
          </p:cNvSpPr>
          <p:nvPr/>
        </p:nvSpPr>
        <p:spPr bwMode="auto">
          <a:xfrm>
            <a:off x="7103859" y="3850644"/>
            <a:ext cx="609568" cy="487653"/>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2" name="Freeform 133"/>
          <p:cNvSpPr>
            <a:spLocks noEditPoints="1"/>
          </p:cNvSpPr>
          <p:nvPr/>
        </p:nvSpPr>
        <p:spPr bwMode="auto">
          <a:xfrm>
            <a:off x="9897820" y="3880699"/>
            <a:ext cx="425427" cy="427543"/>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4" name="组合 33"/>
          <p:cNvGrpSpPr/>
          <p:nvPr/>
        </p:nvGrpSpPr>
        <p:grpSpPr>
          <a:xfrm>
            <a:off x="1060032" y="4960267"/>
            <a:ext cx="1934629" cy="890796"/>
            <a:chOff x="468937" y="2419540"/>
            <a:chExt cx="1934629" cy="890796"/>
          </a:xfrm>
        </p:grpSpPr>
        <p:sp>
          <p:nvSpPr>
            <p:cNvPr id="3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54" name="矩形 5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55" name="组合 54"/>
          <p:cNvGrpSpPr/>
          <p:nvPr/>
        </p:nvGrpSpPr>
        <p:grpSpPr>
          <a:xfrm>
            <a:off x="3818472" y="4960267"/>
            <a:ext cx="1934629" cy="890796"/>
            <a:chOff x="468937" y="2419540"/>
            <a:chExt cx="1934629" cy="890796"/>
          </a:xfrm>
        </p:grpSpPr>
        <p:sp>
          <p:nvSpPr>
            <p:cNvPr id="6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4" name="矩形 6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5" name="组合 64"/>
          <p:cNvGrpSpPr/>
          <p:nvPr/>
        </p:nvGrpSpPr>
        <p:grpSpPr>
          <a:xfrm>
            <a:off x="6470232" y="4960267"/>
            <a:ext cx="1934629" cy="890796"/>
            <a:chOff x="468937" y="2419540"/>
            <a:chExt cx="1934629" cy="890796"/>
          </a:xfrm>
        </p:grpSpPr>
        <p:sp>
          <p:nvSpPr>
            <p:cNvPr id="66"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7" name="矩形 66"/>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8" name="组合 67"/>
          <p:cNvGrpSpPr/>
          <p:nvPr/>
        </p:nvGrpSpPr>
        <p:grpSpPr>
          <a:xfrm>
            <a:off x="9228672" y="4960267"/>
            <a:ext cx="1934629" cy="890796"/>
            <a:chOff x="468937" y="2419540"/>
            <a:chExt cx="1934629" cy="890796"/>
          </a:xfrm>
        </p:grpSpPr>
        <p:sp>
          <p:nvSpPr>
            <p:cNvPr id="6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70" name="矩形 6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37">
            <a:extLst>
              <a:ext uri="{FF2B5EF4-FFF2-40B4-BE49-F238E27FC236}">
                <a16:creationId xmlns:a16="http://schemas.microsoft.com/office/drawing/2014/main" id="{A31C7BD4-37D2-4E7C-B8E1-23A9D07FAC83}"/>
              </a:ext>
            </a:extLst>
          </p:cNvPr>
          <p:cNvGrpSpPr/>
          <p:nvPr/>
        </p:nvGrpSpPr>
        <p:grpSpPr>
          <a:xfrm>
            <a:off x="3424460" y="220234"/>
            <a:ext cx="5544407" cy="617980"/>
            <a:chOff x="551593" y="497013"/>
            <a:chExt cx="5544407" cy="617980"/>
          </a:xfrm>
        </p:grpSpPr>
        <p:sp>
          <p:nvSpPr>
            <p:cNvPr id="39" name="矩形 38">
              <a:extLst>
                <a:ext uri="{FF2B5EF4-FFF2-40B4-BE49-F238E27FC236}">
                  <a16:creationId xmlns:a16="http://schemas.microsoft.com/office/drawing/2014/main" id="{9EB028D6-0350-414B-9BD2-CE12F083074D}"/>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0" name="0 _4">
              <a:extLst>
                <a:ext uri="{FF2B5EF4-FFF2-40B4-BE49-F238E27FC236}">
                  <a16:creationId xmlns:a16="http://schemas.microsoft.com/office/drawing/2014/main" id="{03457FD2-FE5B-48ED-AC69-5634C612FC5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p:cTn id="49" dur="500" fill="hold"/>
                                        <p:tgtEl>
                                          <p:spTgt spid="59"/>
                                        </p:tgtEl>
                                        <p:attrNameLst>
                                          <p:attrName>ppt_w</p:attrName>
                                        </p:attrNameLst>
                                      </p:cBhvr>
                                      <p:tavLst>
                                        <p:tav tm="0">
                                          <p:val>
                                            <p:fltVal val="0"/>
                                          </p:val>
                                        </p:tav>
                                        <p:tav tm="100000">
                                          <p:val>
                                            <p:strVal val="#ppt_w"/>
                                          </p:val>
                                        </p:tav>
                                      </p:tavLst>
                                    </p:anim>
                                    <p:anim calcmode="lin" valueType="num">
                                      <p:cBhvr>
                                        <p:cTn id="50" dur="500" fill="hold"/>
                                        <p:tgtEl>
                                          <p:spTgt spid="59"/>
                                        </p:tgtEl>
                                        <p:attrNameLst>
                                          <p:attrName>ppt_h</p:attrName>
                                        </p:attrNameLst>
                                      </p:cBhvr>
                                      <p:tavLst>
                                        <p:tav tm="0">
                                          <p:val>
                                            <p:fltVal val="0"/>
                                          </p:val>
                                        </p:tav>
                                        <p:tav tm="100000">
                                          <p:val>
                                            <p:strVal val="#ppt_h"/>
                                          </p:val>
                                        </p:tav>
                                      </p:tavLst>
                                    </p:anim>
                                    <p:animEffect transition="in" filter="fade">
                                      <p:cBhvr>
                                        <p:cTn id="51" dur="500"/>
                                        <p:tgtEl>
                                          <p:spTgt spid="59"/>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p:cTn id="55" dur="500" fill="hold"/>
                                        <p:tgtEl>
                                          <p:spTgt spid="61"/>
                                        </p:tgtEl>
                                        <p:attrNameLst>
                                          <p:attrName>ppt_w</p:attrName>
                                        </p:attrNameLst>
                                      </p:cBhvr>
                                      <p:tavLst>
                                        <p:tav tm="0">
                                          <p:val>
                                            <p:fltVal val="0"/>
                                          </p:val>
                                        </p:tav>
                                        <p:tav tm="100000">
                                          <p:val>
                                            <p:strVal val="#ppt_w"/>
                                          </p:val>
                                        </p:tav>
                                      </p:tavLst>
                                    </p:anim>
                                    <p:anim calcmode="lin" valueType="num">
                                      <p:cBhvr>
                                        <p:cTn id="56" dur="500" fill="hold"/>
                                        <p:tgtEl>
                                          <p:spTgt spid="61"/>
                                        </p:tgtEl>
                                        <p:attrNameLst>
                                          <p:attrName>ppt_h</p:attrName>
                                        </p:attrNameLst>
                                      </p:cBhvr>
                                      <p:tavLst>
                                        <p:tav tm="0">
                                          <p:val>
                                            <p:fltVal val="0"/>
                                          </p:val>
                                        </p:tav>
                                        <p:tav tm="100000">
                                          <p:val>
                                            <p:strVal val="#ppt_h"/>
                                          </p:val>
                                        </p:tav>
                                      </p:tavLst>
                                    </p:anim>
                                    <p:animEffect transition="in" filter="fade">
                                      <p:cBhvr>
                                        <p:cTn id="57" dur="500"/>
                                        <p:tgtEl>
                                          <p:spTgt spid="6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Effect transition="in" filter="fade">
                                      <p:cBhvr>
                                        <p:cTn id="75" dur="500"/>
                                        <p:tgtEl>
                                          <p:spTgt spid="63"/>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p:cTn id="85" dur="500" fill="hold"/>
                                        <p:tgtEl>
                                          <p:spTgt spid="55"/>
                                        </p:tgtEl>
                                        <p:attrNameLst>
                                          <p:attrName>ppt_w</p:attrName>
                                        </p:attrNameLst>
                                      </p:cBhvr>
                                      <p:tavLst>
                                        <p:tav tm="0">
                                          <p:val>
                                            <p:fltVal val="0"/>
                                          </p:val>
                                        </p:tav>
                                        <p:tav tm="100000">
                                          <p:val>
                                            <p:strVal val="#ppt_w"/>
                                          </p:val>
                                        </p:tav>
                                      </p:tavLst>
                                    </p:anim>
                                    <p:anim calcmode="lin" valueType="num">
                                      <p:cBhvr>
                                        <p:cTn id="86" dur="500" fill="hold"/>
                                        <p:tgtEl>
                                          <p:spTgt spid="55"/>
                                        </p:tgtEl>
                                        <p:attrNameLst>
                                          <p:attrName>ppt_h</p:attrName>
                                        </p:attrNameLst>
                                      </p:cBhvr>
                                      <p:tavLst>
                                        <p:tav tm="0">
                                          <p:val>
                                            <p:fltVal val="0"/>
                                          </p:val>
                                        </p:tav>
                                        <p:tav tm="100000">
                                          <p:val>
                                            <p:strVal val="#ppt_h"/>
                                          </p:val>
                                        </p:tav>
                                      </p:tavLst>
                                    </p:anim>
                                    <p:animEffect transition="in" filter="fade">
                                      <p:cBhvr>
                                        <p:cTn id="87" dur="500"/>
                                        <p:tgtEl>
                                          <p:spTgt spid="55"/>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65"/>
                                        </p:tgtEl>
                                        <p:attrNameLst>
                                          <p:attrName>style.visibility</p:attrName>
                                        </p:attrNameLst>
                                      </p:cBhvr>
                                      <p:to>
                                        <p:strVal val="visible"/>
                                      </p:to>
                                    </p:set>
                                    <p:anim calcmode="lin" valueType="num">
                                      <p:cBhvr>
                                        <p:cTn id="91" dur="500" fill="hold"/>
                                        <p:tgtEl>
                                          <p:spTgt spid="65"/>
                                        </p:tgtEl>
                                        <p:attrNameLst>
                                          <p:attrName>ppt_w</p:attrName>
                                        </p:attrNameLst>
                                      </p:cBhvr>
                                      <p:tavLst>
                                        <p:tav tm="0">
                                          <p:val>
                                            <p:fltVal val="0"/>
                                          </p:val>
                                        </p:tav>
                                        <p:tav tm="100000">
                                          <p:val>
                                            <p:strVal val="#ppt_w"/>
                                          </p:val>
                                        </p:tav>
                                      </p:tavLst>
                                    </p:anim>
                                    <p:anim calcmode="lin" valueType="num">
                                      <p:cBhvr>
                                        <p:cTn id="92" dur="500" fill="hold"/>
                                        <p:tgtEl>
                                          <p:spTgt spid="65"/>
                                        </p:tgtEl>
                                        <p:attrNameLst>
                                          <p:attrName>ppt_h</p:attrName>
                                        </p:attrNameLst>
                                      </p:cBhvr>
                                      <p:tavLst>
                                        <p:tav tm="0">
                                          <p:val>
                                            <p:fltVal val="0"/>
                                          </p:val>
                                        </p:tav>
                                        <p:tav tm="100000">
                                          <p:val>
                                            <p:strVal val="#ppt_h"/>
                                          </p:val>
                                        </p:tav>
                                      </p:tavLst>
                                    </p:anim>
                                    <p:animEffect transition="in" filter="fade">
                                      <p:cBhvr>
                                        <p:cTn id="93" dur="500"/>
                                        <p:tgtEl>
                                          <p:spTgt spid="65"/>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p:cTn id="97" dur="500" fill="hold"/>
                                        <p:tgtEl>
                                          <p:spTgt spid="68"/>
                                        </p:tgtEl>
                                        <p:attrNameLst>
                                          <p:attrName>ppt_w</p:attrName>
                                        </p:attrNameLst>
                                      </p:cBhvr>
                                      <p:tavLst>
                                        <p:tav tm="0">
                                          <p:val>
                                            <p:fltVal val="0"/>
                                          </p:val>
                                        </p:tav>
                                        <p:tav tm="100000">
                                          <p:val>
                                            <p:strVal val="#ppt_w"/>
                                          </p:val>
                                        </p:tav>
                                      </p:tavLst>
                                    </p:anim>
                                    <p:anim calcmode="lin" valueType="num">
                                      <p:cBhvr>
                                        <p:cTn id="98" dur="500" fill="hold"/>
                                        <p:tgtEl>
                                          <p:spTgt spid="68"/>
                                        </p:tgtEl>
                                        <p:attrNameLst>
                                          <p:attrName>ppt_h</p:attrName>
                                        </p:attrNameLst>
                                      </p:cBhvr>
                                      <p:tavLst>
                                        <p:tav tm="0">
                                          <p:val>
                                            <p:fltVal val="0"/>
                                          </p:val>
                                        </p:tav>
                                        <p:tav tm="100000">
                                          <p:val>
                                            <p:strVal val="#ppt_h"/>
                                          </p:val>
                                        </p:tav>
                                      </p:tavLst>
                                    </p:anim>
                                    <p:animEffect transition="in" filter="fade">
                                      <p:cBhvr>
                                        <p:cTn id="99" dur="500"/>
                                        <p:tgtEl>
                                          <p:spTgt spid="68"/>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74"/>
                                        </p:tgtEl>
                                        <p:attrNameLst>
                                          <p:attrName>style.visibility</p:attrName>
                                        </p:attrNameLst>
                                      </p:cBhvr>
                                      <p:to>
                                        <p:strVal val="visible"/>
                                      </p:to>
                                    </p:set>
                                    <p:anim calcmode="lin" valueType="num">
                                      <p:cBhvr>
                                        <p:cTn id="109" dur="500" fill="hold"/>
                                        <p:tgtEl>
                                          <p:spTgt spid="74"/>
                                        </p:tgtEl>
                                        <p:attrNameLst>
                                          <p:attrName>ppt_w</p:attrName>
                                        </p:attrNameLst>
                                      </p:cBhvr>
                                      <p:tavLst>
                                        <p:tav tm="0">
                                          <p:val>
                                            <p:fltVal val="0"/>
                                          </p:val>
                                        </p:tav>
                                        <p:tav tm="100000">
                                          <p:val>
                                            <p:strVal val="#ppt_w"/>
                                          </p:val>
                                        </p:tav>
                                      </p:tavLst>
                                    </p:anim>
                                    <p:anim calcmode="lin" valueType="num">
                                      <p:cBhvr>
                                        <p:cTn id="110" dur="500" fill="hold"/>
                                        <p:tgtEl>
                                          <p:spTgt spid="74"/>
                                        </p:tgtEl>
                                        <p:attrNameLst>
                                          <p:attrName>ppt_h</p:attrName>
                                        </p:attrNameLst>
                                      </p:cBhvr>
                                      <p:tavLst>
                                        <p:tav tm="0">
                                          <p:val>
                                            <p:fltVal val="0"/>
                                          </p:val>
                                        </p:tav>
                                        <p:tav tm="100000">
                                          <p:val>
                                            <p:strVal val="#ppt_h"/>
                                          </p:val>
                                        </p:tav>
                                      </p:tavLst>
                                    </p:anim>
                                    <p:animEffect transition="in" filter="fade">
                                      <p:cBhvr>
                                        <p:cTn id="111" dur="500"/>
                                        <p:tgtEl>
                                          <p:spTgt spid="74"/>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p:cTn id="121" dur="500" fill="hold"/>
                                        <p:tgtEl>
                                          <p:spTgt spid="73"/>
                                        </p:tgtEl>
                                        <p:attrNameLst>
                                          <p:attrName>ppt_w</p:attrName>
                                        </p:attrNameLst>
                                      </p:cBhvr>
                                      <p:tavLst>
                                        <p:tav tm="0">
                                          <p:val>
                                            <p:fltVal val="0"/>
                                          </p:val>
                                        </p:tav>
                                        <p:tav tm="100000">
                                          <p:val>
                                            <p:strVal val="#ppt_w"/>
                                          </p:val>
                                        </p:tav>
                                      </p:tavLst>
                                    </p:anim>
                                    <p:anim calcmode="lin" valueType="num">
                                      <p:cBhvr>
                                        <p:cTn id="122" dur="500" fill="hold"/>
                                        <p:tgtEl>
                                          <p:spTgt spid="73"/>
                                        </p:tgtEl>
                                        <p:attrNameLst>
                                          <p:attrName>ppt_h</p:attrName>
                                        </p:attrNameLst>
                                      </p:cBhvr>
                                      <p:tavLst>
                                        <p:tav tm="0">
                                          <p:val>
                                            <p:fltVal val="0"/>
                                          </p:val>
                                        </p:tav>
                                        <p:tav tm="100000">
                                          <p:val>
                                            <p:strVal val="#ppt_h"/>
                                          </p:val>
                                        </p:tav>
                                      </p:tavLst>
                                    </p:anim>
                                    <p:animEffect transition="in" filter="fade">
                                      <p:cBhvr>
                                        <p:cTn id="123" dur="500"/>
                                        <p:tgtEl>
                                          <p:spTgt spid="73"/>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p:cTn id="127" dur="500" fill="hold"/>
                                        <p:tgtEl>
                                          <p:spTgt spid="42"/>
                                        </p:tgtEl>
                                        <p:attrNameLst>
                                          <p:attrName>ppt_w</p:attrName>
                                        </p:attrNameLst>
                                      </p:cBhvr>
                                      <p:tavLst>
                                        <p:tav tm="0">
                                          <p:val>
                                            <p:fltVal val="0"/>
                                          </p:val>
                                        </p:tav>
                                        <p:tav tm="100000">
                                          <p:val>
                                            <p:strVal val="#ppt_w"/>
                                          </p:val>
                                        </p:tav>
                                      </p:tavLst>
                                    </p:anim>
                                    <p:anim calcmode="lin" valueType="num">
                                      <p:cBhvr>
                                        <p:cTn id="128" dur="500" fill="hold"/>
                                        <p:tgtEl>
                                          <p:spTgt spid="42"/>
                                        </p:tgtEl>
                                        <p:attrNameLst>
                                          <p:attrName>ppt_h</p:attrName>
                                        </p:attrNameLst>
                                      </p:cBhvr>
                                      <p:tavLst>
                                        <p:tav tm="0">
                                          <p:val>
                                            <p:fltVal val="0"/>
                                          </p:val>
                                        </p:tav>
                                        <p:tav tm="100000">
                                          <p:val>
                                            <p:strVal val="#ppt_h"/>
                                          </p:val>
                                        </p:tav>
                                      </p:tavLst>
                                    </p:anim>
                                    <p:animEffect transition="in" filter="fade">
                                      <p:cBhvr>
                                        <p:cTn id="129" dur="500"/>
                                        <p:tgtEl>
                                          <p:spTgt spid="42"/>
                                        </p:tgtEl>
                                      </p:cBhvr>
                                    </p:animEffect>
                                  </p:childTnLst>
                                </p:cTn>
                              </p:par>
                            </p:childTnLst>
                          </p:cTn>
                        </p:par>
                        <p:par>
                          <p:cTn id="130" fill="hold">
                            <p:stCondLst>
                              <p:cond delay="10500"/>
                            </p:stCondLst>
                            <p:childTnLst>
                              <p:par>
                                <p:cTn id="131" presetID="53" presetClass="entr" presetSubtype="16" fill="hold" nodeType="afterEffect">
                                  <p:stCondLst>
                                    <p:cond delay="0"/>
                                  </p:stCondLst>
                                  <p:childTnLst>
                                    <p:set>
                                      <p:cBhvr>
                                        <p:cTn id="132" dur="1" fill="hold">
                                          <p:stCondLst>
                                            <p:cond delay="0"/>
                                          </p:stCondLst>
                                        </p:cTn>
                                        <p:tgtEl>
                                          <p:spTgt spid="43"/>
                                        </p:tgtEl>
                                        <p:attrNameLst>
                                          <p:attrName>style.visibility</p:attrName>
                                        </p:attrNameLst>
                                      </p:cBhvr>
                                      <p:to>
                                        <p:strVal val="visible"/>
                                      </p:to>
                                    </p:set>
                                    <p:anim calcmode="lin" valueType="num">
                                      <p:cBhvr>
                                        <p:cTn id="133" dur="500" fill="hold"/>
                                        <p:tgtEl>
                                          <p:spTgt spid="43"/>
                                        </p:tgtEl>
                                        <p:attrNameLst>
                                          <p:attrName>ppt_w</p:attrName>
                                        </p:attrNameLst>
                                      </p:cBhvr>
                                      <p:tavLst>
                                        <p:tav tm="0">
                                          <p:val>
                                            <p:fltVal val="0"/>
                                          </p:val>
                                        </p:tav>
                                        <p:tav tm="100000">
                                          <p:val>
                                            <p:strVal val="#ppt_w"/>
                                          </p:val>
                                        </p:tav>
                                      </p:tavLst>
                                    </p:anim>
                                    <p:anim calcmode="lin" valueType="num">
                                      <p:cBhvr>
                                        <p:cTn id="134" dur="500" fill="hold"/>
                                        <p:tgtEl>
                                          <p:spTgt spid="43"/>
                                        </p:tgtEl>
                                        <p:attrNameLst>
                                          <p:attrName>ppt_h</p:attrName>
                                        </p:attrNameLst>
                                      </p:cBhvr>
                                      <p:tavLst>
                                        <p:tav tm="0">
                                          <p:val>
                                            <p:fltVal val="0"/>
                                          </p:val>
                                        </p:tav>
                                        <p:tav tm="100000">
                                          <p:val>
                                            <p:strVal val="#ppt_h"/>
                                          </p:val>
                                        </p:tav>
                                      </p:tavLst>
                                    </p:anim>
                                    <p:animEffect transition="in" filter="fade">
                                      <p:cBhvr>
                                        <p:cTn id="135" dur="500"/>
                                        <p:tgtEl>
                                          <p:spTgt spid="43"/>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p:cTn id="139" dur="500" fill="hold"/>
                                        <p:tgtEl>
                                          <p:spTgt spid="49"/>
                                        </p:tgtEl>
                                        <p:attrNameLst>
                                          <p:attrName>ppt_w</p:attrName>
                                        </p:attrNameLst>
                                      </p:cBhvr>
                                      <p:tavLst>
                                        <p:tav tm="0">
                                          <p:val>
                                            <p:fltVal val="0"/>
                                          </p:val>
                                        </p:tav>
                                        <p:tav tm="100000">
                                          <p:val>
                                            <p:strVal val="#ppt_w"/>
                                          </p:val>
                                        </p:tav>
                                      </p:tavLst>
                                    </p:anim>
                                    <p:anim calcmode="lin" valueType="num">
                                      <p:cBhvr>
                                        <p:cTn id="140" dur="500" fill="hold"/>
                                        <p:tgtEl>
                                          <p:spTgt spid="49"/>
                                        </p:tgtEl>
                                        <p:attrNameLst>
                                          <p:attrName>ppt_h</p:attrName>
                                        </p:attrNameLst>
                                      </p:cBhvr>
                                      <p:tavLst>
                                        <p:tav tm="0">
                                          <p:val>
                                            <p:fltVal val="0"/>
                                          </p:val>
                                        </p:tav>
                                        <p:tav tm="100000">
                                          <p:val>
                                            <p:strVal val="#ppt_h"/>
                                          </p:val>
                                        </p:tav>
                                      </p:tavLst>
                                    </p:anim>
                                    <p:animEffect transition="in" filter="fade">
                                      <p:cBhvr>
                                        <p:cTn id="141" dur="500"/>
                                        <p:tgtEl>
                                          <p:spTgt spid="49"/>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p:cTn id="145" dur="500" fill="hold"/>
                                        <p:tgtEl>
                                          <p:spTgt spid="52"/>
                                        </p:tgtEl>
                                        <p:attrNameLst>
                                          <p:attrName>ppt_w</p:attrName>
                                        </p:attrNameLst>
                                      </p:cBhvr>
                                      <p:tavLst>
                                        <p:tav tm="0">
                                          <p:val>
                                            <p:fltVal val="0"/>
                                          </p:val>
                                        </p:tav>
                                        <p:tav tm="100000">
                                          <p:val>
                                            <p:strVal val="#ppt_w"/>
                                          </p:val>
                                        </p:tav>
                                      </p:tavLst>
                                    </p:anim>
                                    <p:anim calcmode="lin" valueType="num">
                                      <p:cBhvr>
                                        <p:cTn id="146" dur="500" fill="hold"/>
                                        <p:tgtEl>
                                          <p:spTgt spid="52"/>
                                        </p:tgtEl>
                                        <p:attrNameLst>
                                          <p:attrName>ppt_h</p:attrName>
                                        </p:attrNameLst>
                                      </p:cBhvr>
                                      <p:tavLst>
                                        <p:tav tm="0">
                                          <p:val>
                                            <p:fltVal val="0"/>
                                          </p:val>
                                        </p:tav>
                                        <p:tav tm="100000">
                                          <p:val>
                                            <p:strVal val="#ppt_h"/>
                                          </p:val>
                                        </p:tav>
                                      </p:tavLst>
                                    </p:anim>
                                    <p:animEffect transition="in" filter="fade">
                                      <p:cBhvr>
                                        <p:cTn id="147" dur="500"/>
                                        <p:tgtEl>
                                          <p:spTgt spid="52"/>
                                        </p:tgtEl>
                                      </p:cBhvr>
                                    </p:animEffect>
                                  </p:childTnLst>
                                </p:cTn>
                              </p:par>
                            </p:childTnLst>
                          </p:cTn>
                        </p:par>
                        <p:par>
                          <p:cTn id="148" fill="hold">
                            <p:stCondLst>
                              <p:cond delay="12000"/>
                            </p:stCondLst>
                            <p:childTnLst>
                              <p:par>
                                <p:cTn id="149" presetID="53" presetClass="entr" presetSubtype="16" fill="hold" nodeType="afterEffect">
                                  <p:stCondLst>
                                    <p:cond delay="0"/>
                                  </p:stCondLst>
                                  <p:childTnLst>
                                    <p:set>
                                      <p:cBhvr>
                                        <p:cTn id="150" dur="1" fill="hold">
                                          <p:stCondLst>
                                            <p:cond delay="0"/>
                                          </p:stCondLst>
                                        </p:cTn>
                                        <p:tgtEl>
                                          <p:spTgt spid="38"/>
                                        </p:tgtEl>
                                        <p:attrNameLst>
                                          <p:attrName>style.visibility</p:attrName>
                                        </p:attrNameLst>
                                      </p:cBhvr>
                                      <p:to>
                                        <p:strVal val="visible"/>
                                      </p:to>
                                    </p:set>
                                    <p:anim calcmode="lin" valueType="num">
                                      <p:cBhvr>
                                        <p:cTn id="151" dur="500" fill="hold"/>
                                        <p:tgtEl>
                                          <p:spTgt spid="38"/>
                                        </p:tgtEl>
                                        <p:attrNameLst>
                                          <p:attrName>ppt_w</p:attrName>
                                        </p:attrNameLst>
                                      </p:cBhvr>
                                      <p:tavLst>
                                        <p:tav tm="0">
                                          <p:val>
                                            <p:fltVal val="0"/>
                                          </p:val>
                                        </p:tav>
                                        <p:tav tm="100000">
                                          <p:val>
                                            <p:strVal val="#ppt_w"/>
                                          </p:val>
                                        </p:tav>
                                      </p:tavLst>
                                    </p:anim>
                                    <p:anim calcmode="lin" valueType="num">
                                      <p:cBhvr>
                                        <p:cTn id="152" dur="500" fill="hold"/>
                                        <p:tgtEl>
                                          <p:spTgt spid="38"/>
                                        </p:tgtEl>
                                        <p:attrNameLst>
                                          <p:attrName>ppt_h</p:attrName>
                                        </p:attrNameLst>
                                      </p:cBhvr>
                                      <p:tavLst>
                                        <p:tav tm="0">
                                          <p:val>
                                            <p:fltVal val="0"/>
                                          </p:val>
                                        </p:tav>
                                        <p:tav tm="100000">
                                          <p:val>
                                            <p:strVal val="#ppt_h"/>
                                          </p:val>
                                        </p:tav>
                                      </p:tavLst>
                                    </p:anim>
                                    <p:animEffect transition="in" filter="fade">
                                      <p:cBhvr>
                                        <p:cTn id="1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5" grpId="0" animBg="1"/>
      <p:bldP spid="50" grpId="0" animBg="1"/>
      <p:bldP spid="56" grpId="0" animBg="1"/>
      <p:bldP spid="75" grpId="0"/>
      <p:bldP spid="74" grpId="0"/>
      <p:bldP spid="76" grpId="0"/>
      <p:bldP spid="73" grpId="0"/>
      <p:bldP spid="42" grpId="0" animBg="1"/>
      <p:bldP spid="49" grpId="0" animBg="1"/>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设计师MC：ID 29795607库_组合 1">
            <a:extLst>
              <a:ext uri="{FF2B5EF4-FFF2-40B4-BE49-F238E27FC236}">
                <a16:creationId xmlns:a16="http://schemas.microsoft.com/office/drawing/2014/main" id="{AA5A70DB-1A96-431A-930C-99C47A07E2BF}"/>
              </a:ext>
            </a:extLst>
          </p:cNvPr>
          <p:cNvGrpSpPr/>
          <p:nvPr>
            <p:custDataLst>
              <p:tags r:id="rId1"/>
            </p:custDataLst>
          </p:nvPr>
        </p:nvGrpSpPr>
        <p:grpSpPr>
          <a:xfrm>
            <a:off x="4469257" y="2788142"/>
            <a:ext cx="3353084" cy="3341159"/>
            <a:chOff x="4469256" y="2788142"/>
            <a:chExt cx="3353084" cy="3341158"/>
          </a:xfrm>
        </p:grpSpPr>
        <p:sp>
          <p:nvSpPr>
            <p:cNvPr id="4" name="Freeform: Shape 36">
              <a:extLst>
                <a:ext uri="{FF2B5EF4-FFF2-40B4-BE49-F238E27FC236}">
                  <a16:creationId xmlns:a16="http://schemas.microsoft.com/office/drawing/2014/main" id="{39B4D051-8A63-422A-9535-574F6EA051C3}"/>
                </a:ext>
              </a:extLst>
            </p:cNvPr>
            <p:cNvSpPr>
              <a:spLocks/>
            </p:cNvSpPr>
            <p:nvPr/>
          </p:nvSpPr>
          <p:spPr bwMode="auto">
            <a:xfrm rot="767818" flipH="1">
              <a:off x="4994461" y="2788142"/>
              <a:ext cx="2370692" cy="1357363"/>
            </a:xfrm>
            <a:custGeom>
              <a:avLst/>
              <a:gdLst/>
              <a:ahLst/>
              <a:cxnLst>
                <a:cxn ang="0">
                  <a:pos x="405" y="173"/>
                </a:cxn>
                <a:cxn ang="0">
                  <a:pos x="37" y="74"/>
                </a:cxn>
                <a:cxn ang="0">
                  <a:pos x="28" y="59"/>
                </a:cxn>
                <a:cxn ang="0">
                  <a:pos x="0" y="144"/>
                </a:cxn>
                <a:cxn ang="0">
                  <a:pos x="87" y="162"/>
                </a:cxn>
                <a:cxn ang="0">
                  <a:pos x="79" y="147"/>
                </a:cxn>
                <a:cxn ang="0">
                  <a:pos x="332" y="215"/>
                </a:cxn>
                <a:cxn ang="0">
                  <a:pos x="345" y="244"/>
                </a:cxn>
                <a:cxn ang="0">
                  <a:pos x="425" y="215"/>
                </a:cxn>
                <a:cxn ang="0">
                  <a:pos x="405" y="173"/>
                </a:cxn>
              </a:cxnLst>
              <a:rect l="0" t="0" r="r" b="b"/>
              <a:pathLst>
                <a:path w="425" h="244">
                  <a:moveTo>
                    <a:pt x="405" y="173"/>
                  </a:moveTo>
                  <a:cubicBezTo>
                    <a:pt x="330" y="44"/>
                    <a:pt x="166" y="0"/>
                    <a:pt x="37" y="74"/>
                  </a:cubicBezTo>
                  <a:cubicBezTo>
                    <a:pt x="28" y="59"/>
                    <a:pt x="28" y="59"/>
                    <a:pt x="28" y="59"/>
                  </a:cubicBezTo>
                  <a:cubicBezTo>
                    <a:pt x="0" y="144"/>
                    <a:pt x="0" y="144"/>
                    <a:pt x="0" y="144"/>
                  </a:cubicBezTo>
                  <a:cubicBezTo>
                    <a:pt x="87" y="162"/>
                    <a:pt x="87" y="162"/>
                    <a:pt x="87" y="162"/>
                  </a:cubicBezTo>
                  <a:cubicBezTo>
                    <a:pt x="79" y="147"/>
                    <a:pt x="79" y="147"/>
                    <a:pt x="79" y="147"/>
                  </a:cubicBezTo>
                  <a:cubicBezTo>
                    <a:pt x="168" y="96"/>
                    <a:pt x="281" y="126"/>
                    <a:pt x="332" y="215"/>
                  </a:cubicBezTo>
                  <a:cubicBezTo>
                    <a:pt x="337" y="224"/>
                    <a:pt x="342" y="234"/>
                    <a:pt x="345" y="244"/>
                  </a:cubicBezTo>
                  <a:cubicBezTo>
                    <a:pt x="425" y="215"/>
                    <a:pt x="425" y="215"/>
                    <a:pt x="425" y="215"/>
                  </a:cubicBezTo>
                  <a:cubicBezTo>
                    <a:pt x="419" y="201"/>
                    <a:pt x="413" y="186"/>
                    <a:pt x="405" y="173"/>
                  </a:cubicBezTo>
                  <a:close/>
                </a:path>
              </a:pathLst>
            </a:custGeom>
            <a:solidFill>
              <a:schemeClr val="accent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 name="Freeform: Shape 37">
              <a:extLst>
                <a:ext uri="{FF2B5EF4-FFF2-40B4-BE49-F238E27FC236}">
                  <a16:creationId xmlns:a16="http://schemas.microsoft.com/office/drawing/2014/main" id="{1FBE64F5-AA26-40A4-BE34-1D6DAF4A87A3}"/>
                </a:ext>
              </a:extLst>
            </p:cNvPr>
            <p:cNvSpPr>
              <a:spLocks/>
            </p:cNvSpPr>
            <p:nvPr/>
          </p:nvSpPr>
          <p:spPr bwMode="auto">
            <a:xfrm rot="767818" flipH="1">
              <a:off x="6414936" y="3777375"/>
              <a:ext cx="1407404" cy="2351925"/>
            </a:xfrm>
            <a:custGeom>
              <a:avLst/>
              <a:gdLst/>
              <a:ahLst/>
              <a:cxnLst>
                <a:cxn ang="0">
                  <a:pos x="252" y="404"/>
                </a:cxn>
                <a:cxn ang="0">
                  <a:pos x="223" y="319"/>
                </a:cxn>
                <a:cxn ang="0">
                  <a:pos x="215" y="334"/>
                </a:cxn>
                <a:cxn ang="0">
                  <a:pos x="147" y="81"/>
                </a:cxn>
                <a:cxn ang="0">
                  <a:pos x="166" y="54"/>
                </a:cxn>
                <a:cxn ang="0">
                  <a:pos x="101" y="0"/>
                </a:cxn>
                <a:cxn ang="0">
                  <a:pos x="74" y="39"/>
                </a:cxn>
                <a:cxn ang="0">
                  <a:pos x="173" y="406"/>
                </a:cxn>
                <a:cxn ang="0">
                  <a:pos x="164" y="421"/>
                </a:cxn>
                <a:cxn ang="0">
                  <a:pos x="252" y="404"/>
                </a:cxn>
              </a:cxnLst>
              <a:rect l="0" t="0" r="r" b="b"/>
              <a:pathLst>
                <a:path w="252" h="421">
                  <a:moveTo>
                    <a:pt x="252" y="404"/>
                  </a:moveTo>
                  <a:cubicBezTo>
                    <a:pt x="223" y="319"/>
                    <a:pt x="223" y="319"/>
                    <a:pt x="223" y="319"/>
                  </a:cubicBezTo>
                  <a:cubicBezTo>
                    <a:pt x="215" y="334"/>
                    <a:pt x="215" y="334"/>
                    <a:pt x="215" y="334"/>
                  </a:cubicBezTo>
                  <a:cubicBezTo>
                    <a:pt x="126" y="282"/>
                    <a:pt x="96" y="169"/>
                    <a:pt x="147" y="81"/>
                  </a:cubicBezTo>
                  <a:cubicBezTo>
                    <a:pt x="153" y="71"/>
                    <a:pt x="159" y="62"/>
                    <a:pt x="166" y="54"/>
                  </a:cubicBezTo>
                  <a:cubicBezTo>
                    <a:pt x="101" y="0"/>
                    <a:pt x="101" y="0"/>
                    <a:pt x="101" y="0"/>
                  </a:cubicBezTo>
                  <a:cubicBezTo>
                    <a:pt x="91" y="12"/>
                    <a:pt x="82" y="25"/>
                    <a:pt x="74" y="39"/>
                  </a:cubicBezTo>
                  <a:cubicBezTo>
                    <a:pt x="0" y="167"/>
                    <a:pt x="44" y="332"/>
                    <a:pt x="173" y="406"/>
                  </a:cubicBezTo>
                  <a:cubicBezTo>
                    <a:pt x="164" y="421"/>
                    <a:pt x="164" y="421"/>
                    <a:pt x="164" y="421"/>
                  </a:cubicBezTo>
                  <a:lnTo>
                    <a:pt x="252" y="404"/>
                  </a:lnTo>
                  <a:close/>
                </a:path>
              </a:pathLst>
            </a:custGeom>
            <a:solidFill>
              <a:schemeClr val="accent2"/>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Freeform: Shape 38">
              <a:extLst>
                <a:ext uri="{FF2B5EF4-FFF2-40B4-BE49-F238E27FC236}">
                  <a16:creationId xmlns:a16="http://schemas.microsoft.com/office/drawing/2014/main" id="{CAAA92BB-33C3-42C4-969E-193B6D5081BC}"/>
                </a:ext>
              </a:extLst>
            </p:cNvPr>
            <p:cNvSpPr>
              <a:spLocks/>
            </p:cNvSpPr>
            <p:nvPr/>
          </p:nvSpPr>
          <p:spPr bwMode="auto">
            <a:xfrm rot="767818" flipH="1">
              <a:off x="4469256" y="3989979"/>
              <a:ext cx="1857773" cy="1882793"/>
            </a:xfrm>
            <a:custGeom>
              <a:avLst/>
              <a:gdLst/>
              <a:ahLst/>
              <a:cxnLst>
                <a:cxn ang="0">
                  <a:pos x="274" y="0"/>
                </a:cxn>
                <a:cxn ang="0">
                  <a:pos x="215" y="67"/>
                </a:cxn>
                <a:cxn ang="0">
                  <a:pos x="232" y="67"/>
                </a:cxn>
                <a:cxn ang="0">
                  <a:pos x="47" y="252"/>
                </a:cxn>
                <a:cxn ang="0">
                  <a:pos x="14" y="250"/>
                </a:cxn>
                <a:cxn ang="0">
                  <a:pos x="0" y="332"/>
                </a:cxn>
                <a:cxn ang="0">
                  <a:pos x="47" y="337"/>
                </a:cxn>
                <a:cxn ang="0">
                  <a:pos x="316" y="67"/>
                </a:cxn>
                <a:cxn ang="0">
                  <a:pos x="333" y="67"/>
                </a:cxn>
                <a:cxn ang="0">
                  <a:pos x="274" y="0"/>
                </a:cxn>
              </a:cxnLst>
              <a:rect l="0" t="0" r="r" b="b"/>
              <a:pathLst>
                <a:path w="333" h="337">
                  <a:moveTo>
                    <a:pt x="274" y="0"/>
                  </a:moveTo>
                  <a:cubicBezTo>
                    <a:pt x="215" y="67"/>
                    <a:pt x="215" y="67"/>
                    <a:pt x="215" y="67"/>
                  </a:cubicBezTo>
                  <a:cubicBezTo>
                    <a:pt x="232" y="67"/>
                    <a:pt x="232" y="67"/>
                    <a:pt x="232" y="67"/>
                  </a:cubicBezTo>
                  <a:cubicBezTo>
                    <a:pt x="232" y="170"/>
                    <a:pt x="149" y="252"/>
                    <a:pt x="47" y="252"/>
                  </a:cubicBezTo>
                  <a:cubicBezTo>
                    <a:pt x="36" y="252"/>
                    <a:pt x="25" y="251"/>
                    <a:pt x="14" y="250"/>
                  </a:cubicBezTo>
                  <a:cubicBezTo>
                    <a:pt x="0" y="332"/>
                    <a:pt x="0" y="332"/>
                    <a:pt x="0" y="332"/>
                  </a:cubicBezTo>
                  <a:cubicBezTo>
                    <a:pt x="15" y="335"/>
                    <a:pt x="31" y="337"/>
                    <a:pt x="47" y="337"/>
                  </a:cubicBezTo>
                  <a:cubicBezTo>
                    <a:pt x="195" y="337"/>
                    <a:pt x="316" y="216"/>
                    <a:pt x="316" y="67"/>
                  </a:cubicBezTo>
                  <a:cubicBezTo>
                    <a:pt x="333" y="67"/>
                    <a:pt x="333" y="67"/>
                    <a:pt x="333" y="67"/>
                  </a:cubicBezTo>
                  <a:lnTo>
                    <a:pt x="274" y="0"/>
                  </a:lnTo>
                  <a:close/>
                </a:path>
              </a:pathLst>
            </a:custGeom>
            <a:solidFill>
              <a:schemeClr val="accent3"/>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Group 5">
            <a:extLst>
              <a:ext uri="{FF2B5EF4-FFF2-40B4-BE49-F238E27FC236}">
                <a16:creationId xmlns:a16="http://schemas.microsoft.com/office/drawing/2014/main" id="{8CCF1EE2-2A63-48B3-9D7B-54648ED713FF}"/>
              </a:ext>
            </a:extLst>
          </p:cNvPr>
          <p:cNvGrpSpPr/>
          <p:nvPr/>
        </p:nvGrpSpPr>
        <p:grpSpPr>
          <a:xfrm>
            <a:off x="5828168" y="1323187"/>
            <a:ext cx="573299" cy="573299"/>
            <a:chOff x="5828167" y="1279968"/>
            <a:chExt cx="573299" cy="573299"/>
          </a:xfrm>
        </p:grpSpPr>
        <p:sp>
          <p:nvSpPr>
            <p:cNvPr id="30" name="Oval 51">
              <a:extLst>
                <a:ext uri="{FF2B5EF4-FFF2-40B4-BE49-F238E27FC236}">
                  <a16:creationId xmlns:a16="http://schemas.microsoft.com/office/drawing/2014/main" id="{87846828-C5BF-4BED-BA90-B24233545C53}"/>
                </a:ext>
              </a:extLst>
            </p:cNvPr>
            <p:cNvSpPr/>
            <p:nvPr/>
          </p:nvSpPr>
          <p:spPr>
            <a:xfrm>
              <a:off x="5828167" y="1279968"/>
              <a:ext cx="573299" cy="573299"/>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Freeform: Shape 52">
              <a:extLst>
                <a:ext uri="{FF2B5EF4-FFF2-40B4-BE49-F238E27FC236}">
                  <a16:creationId xmlns:a16="http://schemas.microsoft.com/office/drawing/2014/main" id="{5F006F5B-9073-4FB0-813D-9DB85AAF6C60}"/>
                </a:ext>
              </a:extLst>
            </p:cNvPr>
            <p:cNvSpPr>
              <a:spLocks/>
            </p:cNvSpPr>
            <p:nvPr/>
          </p:nvSpPr>
          <p:spPr bwMode="auto">
            <a:xfrm>
              <a:off x="5994339" y="1389212"/>
              <a:ext cx="240954" cy="354812"/>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1" name="Group 3">
            <a:extLst>
              <a:ext uri="{FF2B5EF4-FFF2-40B4-BE49-F238E27FC236}">
                <a16:creationId xmlns:a16="http://schemas.microsoft.com/office/drawing/2014/main" id="{B0AAB47A-0F2F-4497-911C-AE9C1B1545D3}"/>
              </a:ext>
            </a:extLst>
          </p:cNvPr>
          <p:cNvGrpSpPr/>
          <p:nvPr/>
        </p:nvGrpSpPr>
        <p:grpSpPr>
          <a:xfrm>
            <a:off x="8006977" y="3891703"/>
            <a:ext cx="573299" cy="573299"/>
            <a:chOff x="8975475" y="3781434"/>
            <a:chExt cx="573299" cy="573299"/>
          </a:xfrm>
        </p:grpSpPr>
        <p:sp>
          <p:nvSpPr>
            <p:cNvPr id="25" name="Oval 40">
              <a:extLst>
                <a:ext uri="{FF2B5EF4-FFF2-40B4-BE49-F238E27FC236}">
                  <a16:creationId xmlns:a16="http://schemas.microsoft.com/office/drawing/2014/main" id="{0254F92A-960B-4992-899A-4DB54DA9C979}"/>
                </a:ext>
              </a:extLst>
            </p:cNvPr>
            <p:cNvSpPr/>
            <p:nvPr/>
          </p:nvSpPr>
          <p:spPr>
            <a:xfrm>
              <a:off x="8975475" y="3781434"/>
              <a:ext cx="573299" cy="573299"/>
            </a:xfrm>
            <a:prstGeom prst="ellipse">
              <a:avLst/>
            </a:prstGeom>
            <a:solidFill>
              <a:schemeClr val="accent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Freeform: Shape 41">
              <a:extLst>
                <a:ext uri="{FF2B5EF4-FFF2-40B4-BE49-F238E27FC236}">
                  <a16:creationId xmlns:a16="http://schemas.microsoft.com/office/drawing/2014/main" id="{9E075C49-06E0-4C65-9A05-F3BAF0A41F65}"/>
                </a:ext>
              </a:extLst>
            </p:cNvPr>
            <p:cNvSpPr>
              <a:spLocks/>
            </p:cNvSpPr>
            <p:nvPr/>
          </p:nvSpPr>
          <p:spPr bwMode="auto">
            <a:xfrm>
              <a:off x="9098645" y="3915985"/>
              <a:ext cx="326959" cy="30419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0" name="Group 4">
            <a:extLst>
              <a:ext uri="{FF2B5EF4-FFF2-40B4-BE49-F238E27FC236}">
                <a16:creationId xmlns:a16="http://schemas.microsoft.com/office/drawing/2014/main" id="{1EA35406-F677-4C4B-BAC2-B6E2012D71E1}"/>
              </a:ext>
            </a:extLst>
          </p:cNvPr>
          <p:cNvGrpSpPr/>
          <p:nvPr/>
        </p:nvGrpSpPr>
        <p:grpSpPr>
          <a:xfrm>
            <a:off x="3645700" y="3891703"/>
            <a:ext cx="573299" cy="573299"/>
            <a:chOff x="3645699" y="3297375"/>
            <a:chExt cx="573299" cy="573299"/>
          </a:xfrm>
        </p:grpSpPr>
        <p:sp>
          <p:nvSpPr>
            <p:cNvPr id="14" name="Oval 43">
              <a:extLst>
                <a:ext uri="{FF2B5EF4-FFF2-40B4-BE49-F238E27FC236}">
                  <a16:creationId xmlns:a16="http://schemas.microsoft.com/office/drawing/2014/main" id="{23235658-5027-4C20-A72D-4259E50D126F}"/>
                </a:ext>
              </a:extLst>
            </p:cNvPr>
            <p:cNvSpPr/>
            <p:nvPr/>
          </p:nvSpPr>
          <p:spPr>
            <a:xfrm>
              <a:off x="3645699" y="3297375"/>
              <a:ext cx="573299" cy="573299"/>
            </a:xfrm>
            <a:prstGeom prst="ellipse">
              <a:avLst/>
            </a:prstGeom>
            <a:solidFill>
              <a:schemeClr val="accent3"/>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5" name="Group 44">
              <a:extLst>
                <a:ext uri="{FF2B5EF4-FFF2-40B4-BE49-F238E27FC236}">
                  <a16:creationId xmlns:a16="http://schemas.microsoft.com/office/drawing/2014/main" id="{D1200936-4515-4F7F-9CD5-8693C4523819}"/>
                </a:ext>
              </a:extLst>
            </p:cNvPr>
            <p:cNvGrpSpPr/>
            <p:nvPr/>
          </p:nvGrpSpPr>
          <p:grpSpPr>
            <a:xfrm>
              <a:off x="3761219" y="3427552"/>
              <a:ext cx="342260" cy="312973"/>
              <a:chOff x="2046288" y="3759200"/>
              <a:chExt cx="296863" cy="271463"/>
            </a:xfrm>
            <a:solidFill>
              <a:schemeClr val="bg1"/>
            </a:solidFill>
          </p:grpSpPr>
          <p:sp>
            <p:nvSpPr>
              <p:cNvPr id="16" name="Rectangle 45">
                <a:extLst>
                  <a:ext uri="{FF2B5EF4-FFF2-40B4-BE49-F238E27FC236}">
                    <a16:creationId xmlns:a16="http://schemas.microsoft.com/office/drawing/2014/main" id="{B77390DA-099C-4B47-A423-E3D8F38AD956}"/>
                  </a:ext>
                </a:extLst>
              </p:cNvPr>
              <p:cNvSpPr>
                <a:spLocks/>
              </p:cNvSpPr>
              <p:nvPr/>
            </p:nvSpPr>
            <p:spPr bwMode="auto">
              <a:xfrm>
                <a:off x="2065338" y="3973513"/>
                <a:ext cx="55563" cy="57150"/>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 name="Rectangle 46">
                <a:extLst>
                  <a:ext uri="{FF2B5EF4-FFF2-40B4-BE49-F238E27FC236}">
                    <a16:creationId xmlns:a16="http://schemas.microsoft.com/office/drawing/2014/main" id="{2B05CDCD-E809-4FBD-AC86-94AFFDE617A7}"/>
                  </a:ext>
                </a:extLst>
              </p:cNvPr>
              <p:cNvSpPr>
                <a:spLocks/>
              </p:cNvSpPr>
              <p:nvPr/>
            </p:nvSpPr>
            <p:spPr bwMode="auto">
              <a:xfrm>
                <a:off x="2139950" y="3935413"/>
                <a:ext cx="55563" cy="95250"/>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Rectangle 47">
                <a:extLst>
                  <a:ext uri="{FF2B5EF4-FFF2-40B4-BE49-F238E27FC236}">
                    <a16:creationId xmlns:a16="http://schemas.microsoft.com/office/drawing/2014/main" id="{34992D43-E46C-4209-B3A8-C686DD3DBDFC}"/>
                  </a:ext>
                </a:extLst>
              </p:cNvPr>
              <p:cNvSpPr>
                <a:spLocks/>
              </p:cNvSpPr>
              <p:nvPr/>
            </p:nvSpPr>
            <p:spPr bwMode="auto">
              <a:xfrm>
                <a:off x="2212975" y="3898900"/>
                <a:ext cx="57150" cy="131763"/>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Rectangle 48">
                <a:extLst>
                  <a:ext uri="{FF2B5EF4-FFF2-40B4-BE49-F238E27FC236}">
                    <a16:creationId xmlns:a16="http://schemas.microsoft.com/office/drawing/2014/main" id="{0B4E2137-2740-46CC-9762-41D0828EC5BD}"/>
                  </a:ext>
                </a:extLst>
              </p:cNvPr>
              <p:cNvSpPr>
                <a:spLocks/>
              </p:cNvSpPr>
              <p:nvPr/>
            </p:nvSpPr>
            <p:spPr bwMode="auto">
              <a:xfrm>
                <a:off x="2287588" y="3860800"/>
                <a:ext cx="55563" cy="169863"/>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Freeform: Shape 49">
                <a:extLst>
                  <a:ext uri="{FF2B5EF4-FFF2-40B4-BE49-F238E27FC236}">
                    <a16:creationId xmlns:a16="http://schemas.microsoft.com/office/drawing/2014/main" id="{56CF39C8-4F89-45CC-ACAA-648EE22501F6}"/>
                  </a:ext>
                </a:extLst>
              </p:cNvPr>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sp>
        <p:nvSpPr>
          <p:cNvPr id="32" name="išľíďè">
            <a:extLst>
              <a:ext uri="{FF2B5EF4-FFF2-40B4-BE49-F238E27FC236}">
                <a16:creationId xmlns:a16="http://schemas.microsoft.com/office/drawing/2014/main" id="{4E1B7CAB-A726-4D73-BE5C-AA79F8AC8AF5}"/>
              </a:ext>
            </a:extLst>
          </p:cNvPr>
          <p:cNvSpPr/>
          <p:nvPr/>
        </p:nvSpPr>
        <p:spPr bwMode="auto">
          <a:xfrm>
            <a:off x="6633275" y="1688870"/>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3" name="iSlíďè">
            <a:extLst>
              <a:ext uri="{FF2B5EF4-FFF2-40B4-BE49-F238E27FC236}">
                <a16:creationId xmlns:a16="http://schemas.microsoft.com/office/drawing/2014/main" id="{0622E4B2-D5AA-49D8-8BC5-D39989D3CD41}"/>
              </a:ext>
            </a:extLst>
          </p:cNvPr>
          <p:cNvSpPr txBox="1"/>
          <p:nvPr/>
        </p:nvSpPr>
        <p:spPr bwMode="auto">
          <a:xfrm>
            <a:off x="7070322" y="1323187"/>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sp>
        <p:nvSpPr>
          <p:cNvPr id="34" name="išľíďè">
            <a:extLst>
              <a:ext uri="{FF2B5EF4-FFF2-40B4-BE49-F238E27FC236}">
                <a16:creationId xmlns:a16="http://schemas.microsoft.com/office/drawing/2014/main" id="{C9888A56-1427-41AA-A493-93019556C4AE}"/>
              </a:ext>
            </a:extLst>
          </p:cNvPr>
          <p:cNvSpPr/>
          <p:nvPr/>
        </p:nvSpPr>
        <p:spPr bwMode="auto">
          <a:xfrm>
            <a:off x="1341547" y="4465002"/>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5" name="iSlíďè">
            <a:extLst>
              <a:ext uri="{FF2B5EF4-FFF2-40B4-BE49-F238E27FC236}">
                <a16:creationId xmlns:a16="http://schemas.microsoft.com/office/drawing/2014/main" id="{9C64941C-72AD-4EEF-A61E-2A878752B883}"/>
              </a:ext>
            </a:extLst>
          </p:cNvPr>
          <p:cNvSpPr txBox="1"/>
          <p:nvPr/>
        </p:nvSpPr>
        <p:spPr bwMode="auto">
          <a:xfrm>
            <a:off x="1778595" y="4099319"/>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sp>
        <p:nvSpPr>
          <p:cNvPr id="36" name="išľíďè">
            <a:extLst>
              <a:ext uri="{FF2B5EF4-FFF2-40B4-BE49-F238E27FC236}">
                <a16:creationId xmlns:a16="http://schemas.microsoft.com/office/drawing/2014/main" id="{461C13BD-F12A-4DA1-BBA7-1871157C8841}"/>
              </a:ext>
            </a:extLst>
          </p:cNvPr>
          <p:cNvSpPr/>
          <p:nvPr/>
        </p:nvSpPr>
        <p:spPr bwMode="auto">
          <a:xfrm>
            <a:off x="8399436" y="4620150"/>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7" name="iSlíďè">
            <a:extLst>
              <a:ext uri="{FF2B5EF4-FFF2-40B4-BE49-F238E27FC236}">
                <a16:creationId xmlns:a16="http://schemas.microsoft.com/office/drawing/2014/main" id="{F5899782-4D01-42D5-B20F-785D736B9107}"/>
              </a:ext>
            </a:extLst>
          </p:cNvPr>
          <p:cNvSpPr txBox="1"/>
          <p:nvPr/>
        </p:nvSpPr>
        <p:spPr bwMode="auto">
          <a:xfrm>
            <a:off x="8836485" y="4254467"/>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grpSp>
        <p:nvGrpSpPr>
          <p:cNvPr id="28" name="组合 27">
            <a:extLst>
              <a:ext uri="{FF2B5EF4-FFF2-40B4-BE49-F238E27FC236}">
                <a16:creationId xmlns:a16="http://schemas.microsoft.com/office/drawing/2014/main" id="{992661CB-4908-4824-A3FB-74EABCA08CB9}"/>
              </a:ext>
            </a:extLst>
          </p:cNvPr>
          <p:cNvGrpSpPr/>
          <p:nvPr/>
        </p:nvGrpSpPr>
        <p:grpSpPr>
          <a:xfrm>
            <a:off x="3424460" y="220234"/>
            <a:ext cx="5544407" cy="617980"/>
            <a:chOff x="551593" y="497013"/>
            <a:chExt cx="5544407" cy="617980"/>
          </a:xfrm>
        </p:grpSpPr>
        <p:sp>
          <p:nvSpPr>
            <p:cNvPr id="29" name="矩形 28">
              <a:extLst>
                <a:ext uri="{FF2B5EF4-FFF2-40B4-BE49-F238E27FC236}">
                  <a16:creationId xmlns:a16="http://schemas.microsoft.com/office/drawing/2014/main" id="{5A973533-3259-44BC-877B-2C7ACA9247D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8" name="0 _4">
              <a:extLst>
                <a:ext uri="{FF2B5EF4-FFF2-40B4-BE49-F238E27FC236}">
                  <a16:creationId xmlns:a16="http://schemas.microsoft.com/office/drawing/2014/main" id="{892C4433-8E93-4DA6-BFF3-765F9F36DB0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8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148244" y="6550223"/>
            <a:ext cx="6164093" cy="307777"/>
          </a:xfrm>
          <a:prstGeom prst="rect">
            <a:avLst/>
          </a:prstGeom>
        </p:spPr>
        <p:txBody>
          <a:bodyPr wrap="square">
            <a:spAutoFit/>
          </a:bodyPr>
          <a:lstStyle/>
          <a:p>
            <a:r>
              <a:rPr lang="zh-TW" altLang="en-US" sz="1400" dirty="0" smtClean="0">
                <a:solidFill>
                  <a:schemeClr val="bg1">
                    <a:lumMod val="50000"/>
                  </a:schemeClr>
                </a:solidFill>
              </a:rPr>
              <a:t>圖源： </a:t>
            </a:r>
            <a:r>
              <a:rPr lang="en-US" altLang="zh-TW" sz="1400" dirty="0" smtClean="0">
                <a:solidFill>
                  <a:schemeClr val="bg1">
                    <a:lumMod val="50000"/>
                  </a:schemeClr>
                </a:solidFill>
              </a:rPr>
              <a:t>https</a:t>
            </a:r>
            <a:r>
              <a:rPr lang="en-US" altLang="zh-TW" sz="1400" dirty="0">
                <a:solidFill>
                  <a:schemeClr val="bg1">
                    <a:lumMod val="50000"/>
                  </a:schemeClr>
                </a:solidFill>
              </a:rPr>
              <a:t>://ellenzou.github.io/digisteam-tw.com/computational-thinking.html</a:t>
            </a:r>
            <a:endParaRPr lang="zh-TW" altLang="en-US" sz="1400" dirty="0">
              <a:solidFill>
                <a:schemeClr val="bg1">
                  <a:lumMod val="50000"/>
                </a:schemeClr>
              </a:solidFill>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p:cNvGrpSpPr>
          <p:nvPr/>
        </p:nvGrpSpPr>
        <p:grpSpPr bwMode="auto">
          <a:xfrm>
            <a:off x="1179185" y="2137551"/>
            <a:ext cx="4723945" cy="3850377"/>
            <a:chOff x="0" y="-1"/>
            <a:chExt cx="3851441" cy="3048007"/>
          </a:xfrm>
        </p:grpSpPr>
        <p:sp>
          <p:nvSpPr>
            <p:cNvPr id="7" name="矩形 1"/>
            <p:cNvSpPr>
              <a:spLocks noChangeArrowheads="1"/>
            </p:cNvSpPr>
            <p:nvPr/>
          </p:nvSpPr>
          <p:spPr bwMode="auto">
            <a:xfrm>
              <a:off x="82517" y="85859"/>
              <a:ext cx="3656677" cy="2007609"/>
            </a:xfrm>
            <a:prstGeom prst="rect">
              <a:avLst/>
            </a:prstGeom>
            <a:blipFill>
              <a:blip r:embed="rId3"/>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defRPr/>
              </a:pPr>
              <a:endParaRPr lang="zh-CN" altLang="zh-CN" sz="1867" dirty="0">
                <a:solidFill>
                  <a:srgbClr val="FFFFFF"/>
                </a:solidFill>
                <a:sym typeface="Source Han Serif SC" panose="02020400000000000000" pitchFamily="18" charset="-122"/>
              </a:endParaRPr>
            </a:p>
          </p:txBody>
        </p:sp>
        <p:grpSp>
          <p:nvGrpSpPr>
            <p:cNvPr id="8" name="Group 7"/>
            <p:cNvGrpSpPr>
              <a:grpSpLocks/>
            </p:cNvGrpSpPr>
            <p:nvPr/>
          </p:nvGrpSpPr>
          <p:grpSpPr bwMode="auto">
            <a:xfrm>
              <a:off x="0" y="-1"/>
              <a:ext cx="3851441" cy="3048007"/>
              <a:chOff x="0" y="-1"/>
              <a:chExt cx="3851441" cy="3048007"/>
            </a:xfrm>
          </p:grpSpPr>
          <p:grpSp>
            <p:nvGrpSpPr>
              <p:cNvPr id="9" name="Group 8"/>
              <p:cNvGrpSpPr>
                <a:grpSpLocks/>
              </p:cNvGrpSpPr>
              <p:nvPr/>
            </p:nvGrpSpPr>
            <p:grpSpPr bwMode="auto">
              <a:xfrm>
                <a:off x="0" y="-1"/>
                <a:ext cx="3851441" cy="3048007"/>
                <a:chOff x="0" y="-1"/>
                <a:chExt cx="3732582" cy="2953943"/>
              </a:xfrm>
            </p:grpSpPr>
            <p:sp>
              <p:nvSpPr>
                <p:cNvPr id="11" name="圆角矩形 1"/>
                <p:cNvSpPr>
                  <a:spLocks noChangeArrowheads="1"/>
                </p:cNvSpPr>
                <p:nvPr/>
              </p:nvSpPr>
              <p:spPr bwMode="auto">
                <a:xfrm>
                  <a:off x="0" y="0"/>
                  <a:ext cx="3732582" cy="2447190"/>
                </a:xfrm>
                <a:custGeom>
                  <a:avLst/>
                  <a:gdLst>
                    <a:gd name="T0" fmla="*/ 110325 w 5436000"/>
                    <a:gd name="T1" fmla="*/ 105407 h 3564000"/>
                    <a:gd name="T2" fmla="*/ 110325 w 5436000"/>
                    <a:gd name="T3" fmla="*/ 1344447 h 3564000"/>
                    <a:gd name="T4" fmla="*/ 2452619 w 5436000"/>
                    <a:gd name="T5" fmla="*/ 1344447 h 3564000"/>
                    <a:gd name="T6" fmla="*/ 2452619 w 5436000"/>
                    <a:gd name="T7" fmla="*/ 105407 h 3564000"/>
                    <a:gd name="T8" fmla="*/ 110325 w 5436000"/>
                    <a:gd name="T9" fmla="*/ 105407 h 3564000"/>
                    <a:gd name="T10" fmla="*/ 91444 w 5436000"/>
                    <a:gd name="T11" fmla="*/ 0 h 3564000"/>
                    <a:gd name="T12" fmla="*/ 2471501 w 5436000"/>
                    <a:gd name="T13" fmla="*/ 0 h 3564000"/>
                    <a:gd name="T14" fmla="*/ 2562945 w 5436000"/>
                    <a:gd name="T15" fmla="*/ 91444 h 3564000"/>
                    <a:gd name="T16" fmla="*/ 2562945 w 5436000"/>
                    <a:gd name="T17" fmla="*/ 1588898 h 3564000"/>
                    <a:gd name="T18" fmla="*/ 2471501 w 5436000"/>
                    <a:gd name="T19" fmla="*/ 1680342 h 3564000"/>
                    <a:gd name="T20" fmla="*/ 91444 w 5436000"/>
                    <a:gd name="T21" fmla="*/ 1680342 h 3564000"/>
                    <a:gd name="T22" fmla="*/ 0 w 5436000"/>
                    <a:gd name="T23" fmla="*/ 1588898 h 3564000"/>
                    <a:gd name="T24" fmla="*/ 0 w 5436000"/>
                    <a:gd name="T25" fmla="*/ 91444 h 3564000"/>
                    <a:gd name="T26" fmla="*/ 91444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圆角矩形 12"/>
                <p:cNvSpPr>
                  <a:spLocks noChangeArrowheads="1"/>
                </p:cNvSpPr>
                <p:nvPr/>
              </p:nvSpPr>
              <p:spPr bwMode="auto">
                <a:xfrm>
                  <a:off x="0" y="1"/>
                  <a:ext cx="3732582" cy="2111515"/>
                </a:xfrm>
                <a:custGeom>
                  <a:avLst/>
                  <a:gdLst>
                    <a:gd name="T0" fmla="*/ 110325 w 5436000"/>
                    <a:gd name="T1" fmla="*/ 105407 h 3075136"/>
                    <a:gd name="T2" fmla="*/ 110325 w 5436000"/>
                    <a:gd name="T3" fmla="*/ 1344446 h 3075136"/>
                    <a:gd name="T4" fmla="*/ 2452619 w 5436000"/>
                    <a:gd name="T5" fmla="*/ 1344446 h 3075136"/>
                    <a:gd name="T6" fmla="*/ 2452619 w 5436000"/>
                    <a:gd name="T7" fmla="*/ 105407 h 3075136"/>
                    <a:gd name="T8" fmla="*/ 110325 w 5436000"/>
                    <a:gd name="T9" fmla="*/ 105407 h 3075136"/>
                    <a:gd name="T10" fmla="*/ 91444 w 5436000"/>
                    <a:gd name="T11" fmla="*/ 0 h 3075136"/>
                    <a:gd name="T12" fmla="*/ 2471501 w 5436000"/>
                    <a:gd name="T13" fmla="*/ 0 h 3075136"/>
                    <a:gd name="T14" fmla="*/ 2562945 w 5436000"/>
                    <a:gd name="T15" fmla="*/ 91444 h 3075136"/>
                    <a:gd name="T16" fmla="*/ 2562945 w 5436000"/>
                    <a:gd name="T17" fmla="*/ 1449853 h 3075136"/>
                    <a:gd name="T18" fmla="*/ 0 w 5436000"/>
                    <a:gd name="T19" fmla="*/ 1449853 h 3075136"/>
                    <a:gd name="T20" fmla="*/ 0 w 5436000"/>
                    <a:gd name="T21" fmla="*/ 91444 h 3075136"/>
                    <a:gd name="T22" fmla="*/ 91444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矩形 14"/>
                <p:cNvSpPr>
                  <a:spLocks noChangeArrowheads="1"/>
                </p:cNvSpPr>
                <p:nvPr/>
              </p:nvSpPr>
              <p:spPr bwMode="auto">
                <a:xfrm>
                  <a:off x="160674" y="153511"/>
                  <a:ext cx="3411233" cy="1804493"/>
                </a:xfrm>
                <a:custGeom>
                  <a:avLst/>
                  <a:gdLst>
                    <a:gd name="T0" fmla="*/ 8487 w 4968000"/>
                    <a:gd name="T1" fmla="*/ 8487 h 2628000"/>
                    <a:gd name="T2" fmla="*/ 8487 w 4968000"/>
                    <a:gd name="T3" fmla="*/ 1230552 h 2628000"/>
                    <a:gd name="T4" fmla="*/ 2333807 w 4968000"/>
                    <a:gd name="T5" fmla="*/ 1230552 h 2628000"/>
                    <a:gd name="T6" fmla="*/ 2333807 w 4968000"/>
                    <a:gd name="T7" fmla="*/ 8487 h 2628000"/>
                    <a:gd name="T8" fmla="*/ 8487 w 4968000"/>
                    <a:gd name="T9" fmla="*/ 8487 h 2628000"/>
                    <a:gd name="T10" fmla="*/ 0 w 4968000"/>
                    <a:gd name="T11" fmla="*/ 0 h 2628000"/>
                    <a:gd name="T12" fmla="*/ 2342293 w 4968000"/>
                    <a:gd name="T13" fmla="*/ 0 h 2628000"/>
                    <a:gd name="T14" fmla="*/ 2342293 w 4968000"/>
                    <a:gd name="T15" fmla="*/ 1239039 h 2628000"/>
                    <a:gd name="T16" fmla="*/ 0 w 4968000"/>
                    <a:gd name="T17" fmla="*/ 1239039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39"/>
                <p:cNvSpPr>
                  <a:spLocks noChangeArrowheads="1"/>
                </p:cNvSpPr>
                <p:nvPr/>
              </p:nvSpPr>
              <p:spPr bwMode="auto">
                <a:xfrm>
                  <a:off x="1421298" y="2447190"/>
                  <a:ext cx="889986" cy="9888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5" name="矩形 40"/>
                <p:cNvSpPr>
                  <a:spLocks noChangeArrowheads="1"/>
                </p:cNvSpPr>
                <p:nvPr/>
              </p:nvSpPr>
              <p:spPr bwMode="auto">
                <a:xfrm>
                  <a:off x="1421298" y="2546077"/>
                  <a:ext cx="889986" cy="27191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6" name="圆角矩形 41"/>
                <p:cNvSpPr>
                  <a:spLocks noChangeArrowheads="1"/>
                </p:cNvSpPr>
                <p:nvPr/>
              </p:nvSpPr>
              <p:spPr bwMode="auto">
                <a:xfrm>
                  <a:off x="1124636" y="2817987"/>
                  <a:ext cx="1483310" cy="135955"/>
                </a:xfrm>
                <a:prstGeom prst="roundRect">
                  <a:avLst>
                    <a:gd name="adj" fmla="val 16667"/>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7" name="椭圆 42"/>
                <p:cNvSpPr>
                  <a:spLocks noChangeArrowheads="1"/>
                </p:cNvSpPr>
                <p:nvPr/>
              </p:nvSpPr>
              <p:spPr bwMode="auto">
                <a:xfrm>
                  <a:off x="1829416" y="41325"/>
                  <a:ext cx="74157" cy="74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8" name="矩形 23"/>
                <p:cNvSpPr>
                  <a:spLocks noChangeArrowheads="1"/>
                </p:cNvSpPr>
                <p:nvPr/>
              </p:nvSpPr>
              <p:spPr bwMode="auto">
                <a:xfrm>
                  <a:off x="2042559" y="-1"/>
                  <a:ext cx="1690023" cy="2447190"/>
                </a:xfrm>
                <a:custGeom>
                  <a:avLst/>
                  <a:gdLst>
                    <a:gd name="T0" fmla="*/ 0 w 2461290"/>
                    <a:gd name="T1" fmla="*/ 0 h 3564000"/>
                    <a:gd name="T2" fmla="*/ 1068995 w 2461290"/>
                    <a:gd name="T3" fmla="*/ 0 h 3564000"/>
                    <a:gd name="T4" fmla="*/ 1160439 w 2461290"/>
                    <a:gd name="T5" fmla="*/ 91444 h 3564000"/>
                    <a:gd name="T6" fmla="*/ 1160439 w 2461290"/>
                    <a:gd name="T7" fmla="*/ 1588898 h 3564000"/>
                    <a:gd name="T8" fmla="*/ 1068995 w 2461290"/>
                    <a:gd name="T9" fmla="*/ 1680342 h 3564000"/>
                    <a:gd name="T10" fmla="*/ 782140 w 2461290"/>
                    <a:gd name="T11" fmla="*/ 1680342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10" name="图片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30577" y="2226718"/>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矩形 47"/>
          <p:cNvSpPr>
            <a:spLocks noChangeArrowheads="1"/>
          </p:cNvSpPr>
          <p:nvPr/>
        </p:nvSpPr>
        <p:spPr bwMode="auto">
          <a:xfrm>
            <a:off x="6356021" y="2927100"/>
            <a:ext cx="3780036" cy="8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273">
              <a:lnSpc>
                <a:spcPct val="130000"/>
              </a:lnSpc>
              <a:spcBef>
                <a:spcPct val="0"/>
              </a:spcBef>
            </a:pPr>
            <a:r>
              <a:rPr lang="zh-CN" altLang="en-US"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右键点击图片选择设置图片格式可直接替换图片。您可以点击文字框输入您的描述说明，或者通过复制粘贴，在此录入您的综合描述说明。</a:t>
            </a:r>
            <a:endParaRPr lang="en-US" altLang="zh-CN"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3"/>
          <p:cNvSpPr>
            <a:spLocks noChangeArrowheads="1"/>
          </p:cNvSpPr>
          <p:nvPr/>
        </p:nvSpPr>
        <p:spPr bwMode="auto">
          <a:xfrm>
            <a:off x="6378052" y="2311762"/>
            <a:ext cx="1620938"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4273">
              <a:spcBef>
                <a:spcPct val="0"/>
              </a:spcBef>
            </a:pPr>
            <a:r>
              <a:rPr lang="zh-CN" altLang="en-US" sz="2800" b="1" dirty="0">
                <a:solidFill>
                  <a:srgbClr val="3B3838"/>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使命宗旨</a:t>
            </a:r>
          </a:p>
        </p:txBody>
      </p:sp>
      <p:sp>
        <p:nvSpPr>
          <p:cNvPr id="21" name="矩形 20"/>
          <p:cNvSpPr/>
          <p:nvPr/>
        </p:nvSpPr>
        <p:spPr>
          <a:xfrm>
            <a:off x="6456882" y="2806159"/>
            <a:ext cx="79973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21"/>
          <p:cNvSpPr/>
          <p:nvPr/>
        </p:nvSpPr>
        <p:spPr>
          <a:xfrm>
            <a:off x="7276682" y="2806159"/>
            <a:ext cx="1620000" cy="54000"/>
          </a:xfrm>
          <a:prstGeom prst="rect">
            <a:avLst/>
          </a:pr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矩形 47"/>
          <p:cNvSpPr>
            <a:spLocks noChangeArrowheads="1"/>
          </p:cNvSpPr>
          <p:nvPr/>
        </p:nvSpPr>
        <p:spPr bwMode="auto">
          <a:xfrm>
            <a:off x="6356021" y="4997939"/>
            <a:ext cx="3780036" cy="8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273">
              <a:lnSpc>
                <a:spcPct val="130000"/>
              </a:lnSpc>
              <a:spcBef>
                <a:spcPct val="0"/>
              </a:spcBef>
            </a:pPr>
            <a:r>
              <a:rPr lang="zh-CN" altLang="en-US"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右键点击图片选择设置图片格式可直接替换图片。您可以点击文字框输入您的描述说明，或者通过复制粘贴。</a:t>
            </a:r>
            <a:endParaRPr lang="en-US" altLang="zh-CN"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矩形 3"/>
          <p:cNvSpPr>
            <a:spLocks noChangeArrowheads="1"/>
          </p:cNvSpPr>
          <p:nvPr/>
        </p:nvSpPr>
        <p:spPr bwMode="auto">
          <a:xfrm>
            <a:off x="6378052" y="4382601"/>
            <a:ext cx="198001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4273">
              <a:spcBef>
                <a:spcPct val="0"/>
              </a:spcBef>
            </a:pPr>
            <a:r>
              <a:rPr lang="zh-CN" altLang="en-US" sz="2800" b="1" dirty="0">
                <a:solidFill>
                  <a:srgbClr val="3B3838"/>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核心价值观</a:t>
            </a:r>
          </a:p>
        </p:txBody>
      </p:sp>
      <p:sp>
        <p:nvSpPr>
          <p:cNvPr id="25" name="矩形 24"/>
          <p:cNvSpPr/>
          <p:nvPr/>
        </p:nvSpPr>
        <p:spPr>
          <a:xfrm>
            <a:off x="6456882" y="4876998"/>
            <a:ext cx="79973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矩形 25"/>
          <p:cNvSpPr/>
          <p:nvPr/>
        </p:nvSpPr>
        <p:spPr>
          <a:xfrm>
            <a:off x="7276682" y="4876998"/>
            <a:ext cx="1620000" cy="54000"/>
          </a:xfrm>
          <a:prstGeom prst="rect">
            <a:avLst/>
          </a:pr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7" name="组合 26">
            <a:extLst>
              <a:ext uri="{FF2B5EF4-FFF2-40B4-BE49-F238E27FC236}">
                <a16:creationId xmlns:a16="http://schemas.microsoft.com/office/drawing/2014/main" id="{BEF8A8B3-641B-4A05-8747-8E0CC382F7D8}"/>
              </a:ext>
            </a:extLst>
          </p:cNvPr>
          <p:cNvGrpSpPr/>
          <p:nvPr/>
        </p:nvGrpSpPr>
        <p:grpSpPr>
          <a:xfrm>
            <a:off x="3424460" y="220234"/>
            <a:ext cx="5544407" cy="617980"/>
            <a:chOff x="551593" y="497013"/>
            <a:chExt cx="5544407" cy="617980"/>
          </a:xfrm>
        </p:grpSpPr>
        <p:sp>
          <p:nvSpPr>
            <p:cNvPr id="28" name="矩形 27">
              <a:extLst>
                <a:ext uri="{FF2B5EF4-FFF2-40B4-BE49-F238E27FC236}">
                  <a16:creationId xmlns:a16="http://schemas.microsoft.com/office/drawing/2014/main" id="{9F22C6BB-973C-4A1A-BD33-702597A7BC80}"/>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9" name="0 _4">
              <a:extLst>
                <a:ext uri="{FF2B5EF4-FFF2-40B4-BE49-F238E27FC236}">
                  <a16:creationId xmlns:a16="http://schemas.microsoft.com/office/drawing/2014/main" id="{ED9CB4BD-8A7F-4FE1-B39B-ED5ABD600EEC}"/>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9361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23" grpId="0"/>
      <p:bldP spid="24" grpId="0"/>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8536174" y="2630763"/>
            <a:ext cx="2694815" cy="1346412"/>
          </a:xfrm>
          <a:prstGeom prst="wedgeRectCallout">
            <a:avLst>
              <a:gd name="adj1" fmla="val 41393"/>
              <a:gd name="adj2" fmla="val -19934"/>
            </a:avLst>
          </a:prstGeom>
          <a:solidFill>
            <a:schemeClr val="accent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矩形标注 7"/>
          <p:cNvSpPr/>
          <p:nvPr/>
        </p:nvSpPr>
        <p:spPr>
          <a:xfrm>
            <a:off x="6041392" y="2630763"/>
            <a:ext cx="2494781" cy="1346412"/>
          </a:xfrm>
          <a:prstGeom prst="wedgeRectCallout">
            <a:avLst>
              <a:gd name="adj1" fmla="val 59514"/>
              <a:gd name="adj2" fmla="val -21196"/>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矩形标注 8"/>
          <p:cNvSpPr/>
          <p:nvPr/>
        </p:nvSpPr>
        <p:spPr>
          <a:xfrm>
            <a:off x="3546612" y="2630763"/>
            <a:ext cx="2494781" cy="1346412"/>
          </a:xfrm>
          <a:prstGeom prst="wedgeRectCallout">
            <a:avLst>
              <a:gd name="adj1" fmla="val 59514"/>
              <a:gd name="adj2" fmla="val -21196"/>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矩形标注 9"/>
          <p:cNvSpPr/>
          <p:nvPr/>
        </p:nvSpPr>
        <p:spPr>
          <a:xfrm>
            <a:off x="1051832" y="2630763"/>
            <a:ext cx="2494781" cy="1346412"/>
          </a:xfrm>
          <a:prstGeom prst="wedgeRectCallout">
            <a:avLst>
              <a:gd name="adj1" fmla="val 59514"/>
              <a:gd name="adj2" fmla="val -21196"/>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p:cNvSpPr txBox="1"/>
          <p:nvPr/>
        </p:nvSpPr>
        <p:spPr>
          <a:xfrm>
            <a:off x="961551" y="4968047"/>
            <a:ext cx="10382855" cy="830966"/>
          </a:xfrm>
          <a:prstGeom prst="rect">
            <a:avLst/>
          </a:prstGeom>
          <a:noFill/>
        </p:spPr>
        <p:txBody>
          <a:bodyPr wrap="square" lIns="91412" tIns="45705" rIns="91412" bIns="45705" rtlCol="0">
            <a:spAutoFit/>
          </a:bodyPr>
          <a:lstStyle/>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请在此粘贴或者输入你的文字内容请在此粘贴或者输入你的文字内容请在此粘贴或者输入你的文字内容请在此粘贴或者输入你的文字内容请在此粘贴或者输入你的文字内容请在此粘贴或者输入你的文字内容</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文本框 12"/>
          <p:cNvSpPr txBox="1"/>
          <p:nvPr/>
        </p:nvSpPr>
        <p:spPr>
          <a:xfrm>
            <a:off x="961553" y="4534389"/>
            <a:ext cx="7625139" cy="338524"/>
          </a:xfrm>
          <a:prstGeom prst="rect">
            <a:avLst/>
          </a:prstGeom>
          <a:noFill/>
        </p:spPr>
        <p:txBody>
          <a:bodyPr wrap="square" lIns="91412" tIns="45705" rIns="91412" bIns="45705" rtlCol="0">
            <a:spAutoFit/>
          </a:bodyPr>
          <a:lstStyle/>
          <a:p>
            <a:pPr defTabSz="1215600">
              <a:spcBef>
                <a:spcPct val="20000"/>
              </a:spcBef>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rPr>
              <a:t>单击编辑标题</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1" name="组合 10">
            <a:extLst>
              <a:ext uri="{FF2B5EF4-FFF2-40B4-BE49-F238E27FC236}">
                <a16:creationId xmlns:a16="http://schemas.microsoft.com/office/drawing/2014/main" id="{201CEE8A-95BB-405B-8352-CCDD9B19FDEB}"/>
              </a:ext>
            </a:extLst>
          </p:cNvPr>
          <p:cNvGrpSpPr/>
          <p:nvPr/>
        </p:nvGrpSpPr>
        <p:grpSpPr>
          <a:xfrm>
            <a:off x="3424460" y="220234"/>
            <a:ext cx="5544407" cy="617980"/>
            <a:chOff x="551593" y="497013"/>
            <a:chExt cx="5544407" cy="617980"/>
          </a:xfrm>
        </p:grpSpPr>
        <p:sp>
          <p:nvSpPr>
            <p:cNvPr id="14" name="矩形 13">
              <a:extLst>
                <a:ext uri="{FF2B5EF4-FFF2-40B4-BE49-F238E27FC236}">
                  <a16:creationId xmlns:a16="http://schemas.microsoft.com/office/drawing/2014/main" id="{96E01AD2-C131-48CC-AAE8-58FF863B7E8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15" name="0 _4">
              <a:extLst>
                <a:ext uri="{FF2B5EF4-FFF2-40B4-BE49-F238E27FC236}">
                  <a16:creationId xmlns:a16="http://schemas.microsoft.com/office/drawing/2014/main" id="{BB45F7E5-B441-4A9A-80A9-DD2830748B88}"/>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646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CN" altLang="en-US"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公司企业简介</a:t>
            </a:r>
            <a:r>
              <a:rPr lang="en-US" altLang="zh-CN"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PPT</a:t>
            </a:r>
            <a:r>
              <a:rPr lang="zh-CN" altLang="en-US"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模板</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TextBox 12">
            <a:extLst>
              <a:ext uri="{FF2B5EF4-FFF2-40B4-BE49-F238E27FC236}">
                <a16:creationId xmlns:a16="http://schemas.microsoft.com/office/drawing/2014/main" id="{523C4883-F4D9-423F-8B4C-213341C15729}"/>
              </a:ext>
            </a:extLst>
          </p:cNvPr>
          <p:cNvSpPr txBox="1"/>
          <p:nvPr/>
        </p:nvSpPr>
        <p:spPr>
          <a:xfrm>
            <a:off x="4406220" y="4957575"/>
            <a:ext cx="3131034" cy="253780"/>
          </a:xfrm>
          <a:prstGeom prst="rect">
            <a:avLst/>
          </a:prstGeom>
          <a:solidFill>
            <a:srgbClr val="3B3838"/>
          </a:solidFill>
        </p:spPr>
        <p:txBody>
          <a:bodyPr wrap="none" lIns="68445" tIns="34223" rIns="68445" bIns="34223" rtlCol="0">
            <a:spAutoFit/>
          </a:bodyPr>
          <a:lstStyle>
            <a:defPPr>
              <a:defRPr lang="zh-CN"/>
            </a:defPPr>
            <a:lvl1pPr>
              <a:defRPr sz="2000">
                <a:solidFill>
                  <a:schemeClr val="accent2"/>
                </a:solidFill>
                <a:latin typeface="+mn-ea"/>
                <a:ea typeface="+mn-ea"/>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汇报人：</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XXX        </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时间：</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年</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月</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日</a:t>
            </a:r>
          </a:p>
        </p:txBody>
      </p:sp>
      <p:sp>
        <p:nvSpPr>
          <p:cNvPr id="10" name="矩形 9">
            <a:extLst>
              <a:ext uri="{FF2B5EF4-FFF2-40B4-BE49-F238E27FC236}">
                <a16:creationId xmlns:a16="http://schemas.microsoft.com/office/drawing/2014/main" id="{C617672C-AF27-48FE-B579-AEEDA534859A}"/>
              </a:ext>
            </a:extLst>
          </p:cNvPr>
          <p:cNvSpPr/>
          <p:nvPr/>
        </p:nvSpPr>
        <p:spPr>
          <a:xfrm>
            <a:off x="4001859" y="4002249"/>
            <a:ext cx="4188279" cy="757130"/>
          </a:xfrm>
          <a:prstGeom prst="rect">
            <a:avLst/>
          </a:prstGeom>
        </p:spPr>
        <p:txBody>
          <a:bodyPr wrap="square">
            <a:spAutoFit/>
          </a:bodyPr>
          <a:lstStyle/>
          <a:p>
            <a:pPr algn="ctr">
              <a:lnSpc>
                <a:spcPct val="12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此部分内容作为文字排版占位显示（建议使用主题字体）此部分内容作为文字排版占位显示（建议使用主题字体）</a:t>
            </a:r>
          </a:p>
          <a:p>
            <a:pPr>
              <a:lnSpc>
                <a:spcPct val="120000"/>
              </a:lnSpc>
            </a:pPr>
            <a:endPar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4214477" y="1570814"/>
            <a:ext cx="3763046" cy="1107996"/>
          </a:xfrm>
          <a:prstGeom prst="rect">
            <a:avLst/>
          </a:prstGeom>
          <a:noFill/>
        </p:spPr>
        <p:txBody>
          <a:bodyPr wrap="square" rtlCol="0">
            <a:spAutoFit/>
          </a:bodyPr>
          <a:lstStyle/>
          <a:p>
            <a:pPr algn="dist"/>
            <a:r>
              <a:rPr lang="zh-CN" altLang="en-US" sz="66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谢谢观看</a:t>
            </a:r>
          </a:p>
        </p:txBody>
      </p:sp>
    </p:spTree>
    <p:extLst>
      <p:ext uri="{BB962C8B-B14F-4D97-AF65-F5344CB8AC3E}">
        <p14:creationId xmlns:p14="http://schemas.microsoft.com/office/powerpoint/2010/main" val="29879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9" name="群組 8"/>
          <p:cNvGrpSpPr/>
          <p:nvPr/>
        </p:nvGrpSpPr>
        <p:grpSpPr>
          <a:xfrm>
            <a:off x="974452" y="1876127"/>
            <a:ext cx="2985365" cy="3566098"/>
            <a:chOff x="974452" y="1876127"/>
            <a:chExt cx="2985365" cy="3566098"/>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52" y="1876127"/>
              <a:ext cx="2985365" cy="2985365"/>
            </a:xfrm>
            <a:prstGeom prst="rect">
              <a:avLst/>
            </a:prstGeom>
          </p:spPr>
        </p:pic>
        <p:sp>
          <p:nvSpPr>
            <p:cNvPr id="5" name="文字方塊 4"/>
            <p:cNvSpPr txBox="1"/>
            <p:nvPr/>
          </p:nvSpPr>
          <p:spPr>
            <a:xfrm>
              <a:off x="1759248" y="4980560"/>
              <a:ext cx="1415772"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傳</a:t>
              </a:r>
              <a:r>
                <a:rPr lang="zh-TW" altLang="en-US" sz="2400" dirty="0">
                  <a:latin typeface="微軟正黑體" panose="020B0604030504040204" pitchFamily="34" charset="-120"/>
                  <a:ea typeface="微軟正黑體" panose="020B0604030504040204" pitchFamily="34" charset="-120"/>
                </a:rPr>
                <a:t>統</a:t>
              </a:r>
              <a:r>
                <a:rPr lang="zh-TW" altLang="en-US" sz="2400" dirty="0" smtClean="0">
                  <a:latin typeface="微軟正黑體" panose="020B0604030504040204" pitchFamily="34" charset="-120"/>
                  <a:ea typeface="微軟正黑體" panose="020B0604030504040204" pitchFamily="34" charset="-120"/>
                </a:rPr>
                <a:t>教學</a:t>
              </a:r>
              <a:endParaRPr lang="zh-TW" altLang="en-US" sz="2400" dirty="0">
                <a:latin typeface="微軟正黑體" panose="020B0604030504040204" pitchFamily="34" charset="-120"/>
                <a:ea typeface="微軟正黑體" panose="020B0604030504040204" pitchFamily="34" charset="-120"/>
              </a:endParaRPr>
            </a:p>
          </p:txBody>
        </p:sp>
      </p:grpSp>
      <p:grpSp>
        <p:nvGrpSpPr>
          <p:cNvPr id="10" name="群組 9"/>
          <p:cNvGrpSpPr/>
          <p:nvPr/>
        </p:nvGrpSpPr>
        <p:grpSpPr>
          <a:xfrm>
            <a:off x="4604097" y="1877685"/>
            <a:ext cx="2983807" cy="3564541"/>
            <a:chOff x="4604097" y="1877685"/>
            <a:chExt cx="2983807" cy="3564541"/>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097" y="1877685"/>
              <a:ext cx="2983807" cy="2983807"/>
            </a:xfrm>
            <a:prstGeom prst="rect">
              <a:avLst/>
            </a:prstGeom>
          </p:spPr>
        </p:pic>
        <p:sp>
          <p:nvSpPr>
            <p:cNvPr id="26" name="文字方塊 25"/>
            <p:cNvSpPr txBox="1"/>
            <p:nvPr/>
          </p:nvSpPr>
          <p:spPr>
            <a:xfrm>
              <a:off x="5181000" y="4980561"/>
              <a:ext cx="203132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電腦教室教學</a:t>
              </a:r>
              <a:endParaRPr lang="zh-TW" altLang="en-US" sz="2400" dirty="0">
                <a:latin typeface="微軟正黑體" panose="020B0604030504040204" pitchFamily="34" charset="-120"/>
                <a:ea typeface="微軟正黑體" panose="020B0604030504040204" pitchFamily="34" charset="-120"/>
              </a:endParaRPr>
            </a:p>
          </p:txBody>
        </p:sp>
      </p:grpSp>
      <p:grpSp>
        <p:nvGrpSpPr>
          <p:cNvPr id="11" name="群組 10"/>
          <p:cNvGrpSpPr/>
          <p:nvPr/>
        </p:nvGrpSpPr>
        <p:grpSpPr>
          <a:xfrm>
            <a:off x="8232184" y="1877685"/>
            <a:ext cx="2983807" cy="3564541"/>
            <a:chOff x="8232184" y="1877685"/>
            <a:chExt cx="2983807" cy="3564541"/>
          </a:xfrm>
        </p:grpSpPr>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184" y="1877685"/>
              <a:ext cx="2983807" cy="2983807"/>
            </a:xfrm>
            <a:prstGeom prst="rect">
              <a:avLst/>
            </a:prstGeom>
          </p:spPr>
        </p:pic>
        <p:sp>
          <p:nvSpPr>
            <p:cNvPr id="27" name="文字方塊 26"/>
            <p:cNvSpPr txBox="1"/>
            <p:nvPr/>
          </p:nvSpPr>
          <p:spPr>
            <a:xfrm>
              <a:off x="9016201" y="4980561"/>
              <a:ext cx="1415772"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線上教學</a:t>
              </a:r>
              <a:endParaRPr lang="zh-TW" altLang="en-US" sz="24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aphicFrame>
        <p:nvGraphicFramePr>
          <p:cNvPr id="3" name="物件 2"/>
          <p:cNvGraphicFramePr>
            <a:graphicFrameLocks noChangeAspect="1"/>
          </p:cNvGraphicFramePr>
          <p:nvPr>
            <p:extLst>
              <p:ext uri="{D42A27DB-BD31-4B8C-83A1-F6EECF244321}">
                <p14:modId xmlns:p14="http://schemas.microsoft.com/office/powerpoint/2010/main" val="2793159701"/>
              </p:ext>
            </p:extLst>
          </p:nvPr>
        </p:nvGraphicFramePr>
        <p:xfrm>
          <a:off x="1901390" y="1046284"/>
          <a:ext cx="8583781" cy="5636043"/>
        </p:xfrm>
        <a:graphic>
          <a:graphicData uri="http://schemas.openxmlformats.org/presentationml/2006/ole">
            <mc:AlternateContent xmlns:mc="http://schemas.openxmlformats.org/markup-compatibility/2006">
              <mc:Choice xmlns:v="urn:schemas-microsoft-com:vml" Requires="v">
                <p:oleObj spid="_x0000_s2068" name="Visio" r:id="rId4" imgW="10294443" imgH="6758932" progId="Visio.Drawing.11">
                  <p:embed/>
                </p:oleObj>
              </mc:Choice>
              <mc:Fallback>
                <p:oleObj name="Visio" r:id="rId4" imgW="10294443" imgH="6758932" progId="Visio.Drawing.11">
                  <p:embed/>
                  <p:pic>
                    <p:nvPicPr>
                      <p:cNvPr id="0" name=""/>
                      <p:cNvPicPr/>
                      <p:nvPr/>
                    </p:nvPicPr>
                    <p:blipFill>
                      <a:blip r:embed="rId5"/>
                      <a:stretch>
                        <a:fillRect/>
                      </a:stretch>
                    </p:blipFill>
                    <p:spPr>
                      <a:xfrm>
                        <a:off x="1901390" y="1046284"/>
                        <a:ext cx="8583781" cy="5636043"/>
                      </a:xfrm>
                      <a:prstGeom prst="rect">
                        <a:avLst/>
                      </a:prstGeom>
                    </p:spPr>
                  </p:pic>
                </p:oleObj>
              </mc:Fallback>
            </mc:AlternateContent>
          </a:graphicData>
        </a:graphic>
      </p:graphicFrame>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aphicFrame>
        <p:nvGraphicFramePr>
          <p:cNvPr id="2" name="物件 1"/>
          <p:cNvGraphicFramePr>
            <a:graphicFrameLocks noChangeAspect="1"/>
          </p:cNvGraphicFramePr>
          <p:nvPr>
            <p:extLst>
              <p:ext uri="{D42A27DB-BD31-4B8C-83A1-F6EECF244321}">
                <p14:modId xmlns:p14="http://schemas.microsoft.com/office/powerpoint/2010/main" val="4241503785"/>
              </p:ext>
            </p:extLst>
          </p:nvPr>
        </p:nvGraphicFramePr>
        <p:xfrm>
          <a:off x="748875" y="196184"/>
          <a:ext cx="11355737" cy="8035911"/>
        </p:xfrm>
        <a:graphic>
          <a:graphicData uri="http://schemas.openxmlformats.org/presentationml/2006/ole">
            <mc:AlternateContent xmlns:mc="http://schemas.openxmlformats.org/markup-compatibility/2006">
              <mc:Choice xmlns:v="urn:schemas-microsoft-com:vml" Requires="v">
                <p:oleObj spid="_x0000_s1045" name="Visio" r:id="rId4" imgW="10706135" imgH="7574217" progId="Visio.Drawing.11">
                  <p:embed/>
                </p:oleObj>
              </mc:Choice>
              <mc:Fallback>
                <p:oleObj name="Visio" r:id="rId4" imgW="10706135" imgH="7574217" progId="Visio.Drawing.11">
                  <p:embed/>
                  <p:pic>
                    <p:nvPicPr>
                      <p:cNvPr id="2" name="物件 1"/>
                      <p:cNvPicPr/>
                      <p:nvPr/>
                    </p:nvPicPr>
                    <p:blipFill>
                      <a:blip r:embed="rId5"/>
                      <a:stretch>
                        <a:fillRect/>
                      </a:stretch>
                    </p:blipFill>
                    <p:spPr>
                      <a:xfrm>
                        <a:off x="748875" y="196184"/>
                        <a:ext cx="11355737" cy="8035911"/>
                      </a:xfrm>
                      <a:prstGeom prst="rect">
                        <a:avLst/>
                      </a:prstGeom>
                    </p:spPr>
                  </p:pic>
                </p:oleObj>
              </mc:Fallback>
            </mc:AlternateContent>
          </a:graphicData>
        </a:graphic>
      </p:graphicFrame>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平臺特色</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 name="群組 3"/>
          <p:cNvGrpSpPr/>
          <p:nvPr/>
        </p:nvGrpSpPr>
        <p:grpSpPr>
          <a:xfrm>
            <a:off x="1466421" y="1366546"/>
            <a:ext cx="2121921" cy="2768731"/>
            <a:chOff x="2544621" y="2124282"/>
            <a:chExt cx="2121921" cy="2768731"/>
          </a:xfrm>
        </p:grpSpPr>
        <p:sp>
          <p:nvSpPr>
            <p:cNvPr id="2" name="Rounded Rectangle 2"/>
            <p:cNvSpPr/>
            <p:nvPr/>
          </p:nvSpPr>
          <p:spPr>
            <a:xfrm>
              <a:off x="2544621"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Rounded Rectangle 9"/>
            <p:cNvSpPr/>
            <p:nvPr/>
          </p:nvSpPr>
          <p:spPr>
            <a:xfrm>
              <a:off x="2544621"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3" name="TextBox 18"/>
            <p:cNvSpPr txBox="1"/>
            <p:nvPr/>
          </p:nvSpPr>
          <p:spPr>
            <a:xfrm flipH="1">
              <a:off x="2587998" y="4135277"/>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pic>
          <p:nvPicPr>
            <p:cNvPr id="47" name="圖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092" y="2196998"/>
              <a:ext cx="1515136" cy="1515136"/>
            </a:xfrm>
            <a:prstGeom prst="rect">
              <a:avLst/>
            </a:prstGeom>
          </p:spPr>
        </p:pic>
      </p:grpSp>
      <p:grpSp>
        <p:nvGrpSpPr>
          <p:cNvPr id="5" name="群組 4"/>
          <p:cNvGrpSpPr/>
          <p:nvPr/>
        </p:nvGrpSpPr>
        <p:grpSpPr>
          <a:xfrm>
            <a:off x="5087283" y="1366545"/>
            <a:ext cx="2121921" cy="2768731"/>
            <a:chOff x="5166113" y="2124282"/>
            <a:chExt cx="2121921" cy="2768731"/>
          </a:xfrm>
        </p:grpSpPr>
        <p:sp>
          <p:nvSpPr>
            <p:cNvPr id="7" name="Rounded Rectangle 3"/>
            <p:cNvSpPr/>
            <p:nvPr/>
          </p:nvSpPr>
          <p:spPr>
            <a:xfrm>
              <a:off x="5166113"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Rounded Rectangle 10"/>
            <p:cNvSpPr/>
            <p:nvPr/>
          </p:nvSpPr>
          <p:spPr>
            <a:xfrm>
              <a:off x="5166113" y="2124282"/>
              <a:ext cx="2121921" cy="1679855"/>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6" name="TextBox 18"/>
            <p:cNvSpPr txBox="1"/>
            <p:nvPr/>
          </p:nvSpPr>
          <p:spPr>
            <a:xfrm flipH="1">
              <a:off x="5530622" y="4135277"/>
              <a:ext cx="1415772"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pic>
          <p:nvPicPr>
            <p:cNvPr id="9" name="圖片 8"/>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5525316" y="2250253"/>
              <a:ext cx="1439170" cy="1427911"/>
            </a:xfrm>
            <a:prstGeom prst="rect">
              <a:avLst/>
            </a:prstGeom>
          </p:spPr>
        </p:pic>
      </p:grpSp>
      <p:grpSp>
        <p:nvGrpSpPr>
          <p:cNvPr id="6" name="群組 5"/>
          <p:cNvGrpSpPr/>
          <p:nvPr/>
        </p:nvGrpSpPr>
        <p:grpSpPr>
          <a:xfrm>
            <a:off x="8708145" y="1366544"/>
            <a:ext cx="2121921" cy="2768731"/>
            <a:chOff x="7797337" y="2124282"/>
            <a:chExt cx="2121921" cy="2768731"/>
          </a:xfrm>
        </p:grpSpPr>
        <p:sp>
          <p:nvSpPr>
            <p:cNvPr id="10" name="Rounded Rectangle 4"/>
            <p:cNvSpPr/>
            <p:nvPr/>
          </p:nvSpPr>
          <p:spPr>
            <a:xfrm>
              <a:off x="7797337"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Rounded Rectangle 11"/>
            <p:cNvSpPr/>
            <p:nvPr/>
          </p:nvSpPr>
          <p:spPr>
            <a:xfrm>
              <a:off x="7797337"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9" name="TextBox 18"/>
            <p:cNvSpPr txBox="1"/>
            <p:nvPr/>
          </p:nvSpPr>
          <p:spPr>
            <a:xfrm flipH="1">
              <a:off x="8016046" y="4135277"/>
              <a:ext cx="1723548"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程式練習區</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pic>
          <p:nvPicPr>
            <p:cNvPr id="13" name="圖片 12"/>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74262" y="2250253"/>
              <a:ext cx="1436665" cy="1436665"/>
            </a:xfrm>
            <a:prstGeom prst="rect">
              <a:avLst/>
            </a:prstGeom>
          </p:spPr>
        </p:pic>
      </p:grpSp>
      <p:sp>
        <p:nvSpPr>
          <p:cNvPr id="55" name="文本1"/>
          <p:cNvSpPr>
            <a:spLocks noChangeArrowheads="1"/>
          </p:cNvSpPr>
          <p:nvPr/>
        </p:nvSpPr>
        <p:spPr bwMode="gray">
          <a:xfrm>
            <a:off x="1078956" y="4466417"/>
            <a:ext cx="2893008" cy="2170322"/>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記錄學生</a:t>
            </a:r>
            <a:r>
              <a:rPr lang="zh-TW" altLang="en-US" sz="2000" dirty="0">
                <a:latin typeface="微軟正黑體" panose="020B0604030504040204" pitchFamily="34" charset="-120"/>
                <a:ea typeface="微軟正黑體" panose="020B0604030504040204" pitchFamily="34" charset="-120"/>
                <a:sym typeface="Source Han Serif SC" panose="02020400000000000000" pitchFamily="18" charset="-122"/>
              </a:rPr>
              <a:t>觀看影片</a:t>
            </a:r>
            <a:r>
              <a:rPr lang="zh-TW" altLang="en-US"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情形統計並分析，並利用</a:t>
            </a:r>
            <a:r>
              <a:rPr lang="en-US" altLang="zh-TW"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a:t>
            </a:r>
            <a:endParaRPr lang="zh-CN" altLang="zh-CN" sz="20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6" name="文本1"/>
          <p:cNvSpPr>
            <a:spLocks noChangeArrowheads="1"/>
          </p:cNvSpPr>
          <p:nvPr/>
        </p:nvSpPr>
        <p:spPr bwMode="gray">
          <a:xfrm>
            <a:off x="4751485" y="4466415"/>
            <a:ext cx="2893008" cy="2170322"/>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系統提供自動批閱，減少教師批改測驗時間，並以圖表統計呈現。</a:t>
            </a:r>
            <a:endParaRPr lang="zh-CN" altLang="zh-CN" sz="20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7" name="文本1"/>
          <p:cNvSpPr>
            <a:spLocks noChangeArrowheads="1"/>
          </p:cNvSpPr>
          <p:nvPr/>
        </p:nvSpPr>
        <p:spPr bwMode="gray">
          <a:xfrm>
            <a:off x="8356898" y="4466415"/>
            <a:ext cx="2893008" cy="2170322"/>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000" dirty="0" smtClean="0">
                <a:latin typeface="微軟正黑體" panose="020B0604030504040204" pitchFamily="34" charset="-120"/>
                <a:ea typeface="微軟正黑體" panose="020B0604030504040204" pitchFamily="34" charset="-120"/>
                <a:sym typeface="Source Han Serif SC" panose="02020400000000000000" pitchFamily="18" charset="-122"/>
              </a:rPr>
              <a:t>訓練學生自主練習程式能力，並提升學生運算思維能力。</a:t>
            </a:r>
            <a:endParaRPr lang="zh-CN" altLang="zh-CN" sz="20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3089</Words>
  <Application>Microsoft Office PowerPoint</Application>
  <PresentationFormat>寬螢幕</PresentationFormat>
  <Paragraphs>346</Paragraphs>
  <Slides>42</Slides>
  <Notes>36</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42</vt:i4>
      </vt:variant>
    </vt:vector>
  </HeadingPairs>
  <TitlesOfParts>
    <vt:vector size="58" baseType="lpstr">
      <vt:lpstr>Aller Light</vt:lpstr>
      <vt:lpstr>等线</vt:lpstr>
      <vt:lpstr>等线 Light</vt:lpstr>
      <vt:lpstr>微软雅黑</vt:lpstr>
      <vt:lpstr>Roboto Black</vt:lpstr>
      <vt:lpstr>Source Han Serif SC</vt:lpstr>
      <vt:lpstr>造字工房悦黑体验版常规体</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三二零</cp:lastModifiedBy>
  <cp:revision>52</cp:revision>
  <dcterms:created xsi:type="dcterms:W3CDTF">2019-01-17T09:32:26Z</dcterms:created>
  <dcterms:modified xsi:type="dcterms:W3CDTF">2019-05-22T14:27:31Z</dcterms:modified>
</cp:coreProperties>
</file>